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7-10-2020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7156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7-10-2020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103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7-10-2020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922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7-10-2020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27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7-10-2020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17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7-10-2020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93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7-10-2020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952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7-10-2020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742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7-10-2020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134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7-10-2020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092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7-10-2020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797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67FB4-6889-4B12-A545-359A78D80EC5}" type="datetimeFigureOut">
              <a:rPr lang="nl-NL" smtClean="0"/>
              <a:t>7-10-2020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188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Taalblokken HS 2 </a:t>
            </a:r>
            <a:r>
              <a:rPr lang="nl-NL" sz="3200" dirty="0" smtClean="0"/>
              <a:t>niveau 4</a:t>
            </a:r>
            <a:endParaRPr lang="nl-NL" sz="3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M. Hutten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938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Onderwerp en hoofdgedachte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Onderwerp = waar gaat het over?</a:t>
            </a:r>
          </a:p>
          <a:p>
            <a:pPr lvl="1"/>
            <a:r>
              <a:rPr lang="nl-NL" dirty="0" smtClean="0"/>
              <a:t>een tot drie woorden</a:t>
            </a:r>
          </a:p>
          <a:p>
            <a:pPr lvl="1"/>
            <a:r>
              <a:rPr lang="nl-NL" dirty="0" smtClean="0"/>
              <a:t>titel en plaatjes (evt. inleiding)</a:t>
            </a:r>
          </a:p>
          <a:p>
            <a:r>
              <a:rPr lang="nl-NL" dirty="0" smtClean="0"/>
              <a:t>Hoofdgedachte = samenvatting in een zin </a:t>
            </a:r>
          </a:p>
          <a:p>
            <a:pPr lvl="1"/>
            <a:r>
              <a:rPr lang="nl-NL" dirty="0" smtClean="0"/>
              <a:t>titel, inleiding, slot</a:t>
            </a:r>
          </a:p>
          <a:p>
            <a:pPr lvl="1"/>
            <a:r>
              <a:rPr lang="nl-NL" dirty="0" smtClean="0"/>
              <a:t>betoog: mening van de schrijver</a:t>
            </a:r>
          </a:p>
          <a:p>
            <a:pPr lvl="1"/>
            <a:r>
              <a:rPr lang="nl-NL" dirty="0" smtClean="0"/>
              <a:t>activerende tekst: wat je moet doen 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435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Tekstdelen: paragrafen en alinea’s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Deelonderwerpen:</a:t>
            </a:r>
          </a:p>
          <a:p>
            <a:endParaRPr lang="nl-NL" dirty="0" smtClean="0"/>
          </a:p>
          <a:p>
            <a:pPr lvl="1"/>
            <a:r>
              <a:rPr lang="nl-NL" dirty="0" smtClean="0"/>
              <a:t>Ook paragrafen hebben een onderwerp en </a:t>
            </a:r>
          </a:p>
          <a:p>
            <a:pPr marL="457200" lvl="1" indent="0">
              <a:buNone/>
            </a:pPr>
            <a:r>
              <a:rPr lang="nl-NL" dirty="0" smtClean="0"/>
              <a:t>een hoofdgedachte.</a:t>
            </a:r>
          </a:p>
          <a:p>
            <a:pPr lvl="1"/>
            <a:r>
              <a:rPr lang="nl-NL" dirty="0" smtClean="0"/>
              <a:t>Alinea’s hebben een onderwerp en </a:t>
            </a:r>
          </a:p>
          <a:p>
            <a:pPr marL="457200" lvl="1" indent="0">
              <a:buNone/>
            </a:pPr>
            <a:r>
              <a:rPr lang="nl-NL" dirty="0" smtClean="0"/>
              <a:t>een kernzin.</a:t>
            </a:r>
          </a:p>
          <a:p>
            <a:endParaRPr lang="nl-NL" dirty="0"/>
          </a:p>
        </p:txBody>
      </p:sp>
      <p:pic>
        <p:nvPicPr>
          <p:cNvPr id="4" name="Afbeelding 3" descr="Unlocking Research | University of Cambridge Office of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992" y="1585782"/>
            <a:ext cx="3516217" cy="392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6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Moeilijke 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doorlezen</a:t>
            </a:r>
          </a:p>
          <a:p>
            <a:r>
              <a:rPr lang="nl-NL" dirty="0" smtClean="0"/>
              <a:t>context gebruiken</a:t>
            </a:r>
          </a:p>
          <a:p>
            <a:r>
              <a:rPr lang="nl-NL" dirty="0" smtClean="0"/>
              <a:t>woorddelen herkennen</a:t>
            </a:r>
          </a:p>
          <a:p>
            <a:r>
              <a:rPr lang="nl-NL" dirty="0" smtClean="0"/>
              <a:t>woordenboek/internet</a:t>
            </a:r>
          </a:p>
          <a:p>
            <a:r>
              <a:rPr lang="nl-NL" dirty="0" smtClean="0"/>
              <a:t>Vragen</a:t>
            </a:r>
          </a:p>
          <a:p>
            <a:endParaRPr lang="nl-NL" dirty="0"/>
          </a:p>
          <a:p>
            <a:r>
              <a:rPr lang="nl-NL" dirty="0" smtClean="0"/>
              <a:t>Tip: leg een woordenschrift aan, zeker voor vakwoorden.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4617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leert alleen als je actief bezig bent.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Passief leren bestaat niet. </a:t>
            </a:r>
            <a:endParaRPr lang="nl-NL" dirty="0"/>
          </a:p>
        </p:txBody>
      </p:sp>
      <p:pic>
        <p:nvPicPr>
          <p:cNvPr id="7" name="Afbeelding 6" descr="Eindexamen, houden aan het foute antwoordmodel. | Droog'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403" y="2327546"/>
            <a:ext cx="5183875" cy="345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24272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114</Words>
  <Application>Microsoft Office PowerPoint</Application>
  <PresentationFormat>Breedbeeld</PresentationFormat>
  <Paragraphs>28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Taalblokken HS 2 niveau 4</vt:lpstr>
      <vt:lpstr>Onderwerp en hoofdgedachte</vt:lpstr>
      <vt:lpstr>Tekstdelen: paragrafen en alinea’s</vt:lpstr>
      <vt:lpstr>Moeilijke woorden</vt:lpstr>
      <vt:lpstr>Leren</vt:lpstr>
    </vt:vector>
  </TitlesOfParts>
  <Company>Wellantcollege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Taalblokken HS 2 niveau 4</dc:title>
  <dc:creator>Maud Hutten</dc:creator>
  <cp:lastModifiedBy>Maud Hutten</cp:lastModifiedBy>
  <cp:revision>2</cp:revision>
  <dcterms:created xsi:type="dcterms:W3CDTF">2020-10-07T06:33:56Z</dcterms:created>
  <dcterms:modified xsi:type="dcterms:W3CDTF">2020-10-07T06:48:18Z</dcterms:modified>
</cp:coreProperties>
</file>