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14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90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1557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74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90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978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06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89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87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17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0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31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08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12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28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9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7FB4-6889-4B12-A545-359A78D80EC5}" type="datetimeFigureOut">
              <a:rPr lang="nl-NL" smtClean="0"/>
              <a:t>11-12-2020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EF064F-D389-453B-A045-CF80765773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35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Taalblokken HS 2 </a:t>
            </a:r>
            <a:r>
              <a:rPr lang="nl-NL" sz="3200" dirty="0"/>
              <a:t>niveau 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M. Hutten</a:t>
            </a:r>
          </a:p>
        </p:txBody>
      </p:sp>
    </p:spTree>
    <p:extLst>
      <p:ext uri="{BB962C8B-B14F-4D97-AF65-F5344CB8AC3E}">
        <p14:creationId xmlns:p14="http://schemas.microsoft.com/office/powerpoint/2010/main" val="399938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en hoofdgedachte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Onderwerp = waar gaat het over?</a:t>
            </a:r>
          </a:p>
          <a:p>
            <a:pPr lvl="1"/>
            <a:r>
              <a:rPr lang="nl-NL" dirty="0"/>
              <a:t>een tot drie woorden</a:t>
            </a:r>
          </a:p>
          <a:p>
            <a:pPr lvl="1"/>
            <a:r>
              <a:rPr lang="nl-NL" dirty="0"/>
              <a:t>titel en plaatjes (evt. inleiding)</a:t>
            </a:r>
          </a:p>
          <a:p>
            <a:r>
              <a:rPr lang="nl-NL" dirty="0"/>
              <a:t>Hoofdgedachte = samenvatting in een zin </a:t>
            </a:r>
          </a:p>
          <a:p>
            <a:pPr lvl="1"/>
            <a:r>
              <a:rPr lang="nl-NL" dirty="0"/>
              <a:t>titel, inleiding, slot</a:t>
            </a:r>
          </a:p>
          <a:p>
            <a:pPr lvl="1"/>
            <a:r>
              <a:rPr lang="nl-NL" dirty="0"/>
              <a:t>betoog: mening van de schrijver </a:t>
            </a:r>
            <a:r>
              <a:rPr lang="nl-NL" sz="1600" dirty="0"/>
              <a:t>(Docenten die te laat zijn moeten gekort worden op hun salaris.)</a:t>
            </a:r>
          </a:p>
          <a:p>
            <a:pPr lvl="1"/>
            <a:r>
              <a:rPr lang="nl-NL" dirty="0"/>
              <a:t>activerende tekst: wat je moet doen </a:t>
            </a:r>
            <a:r>
              <a:rPr lang="nl-NL" sz="1600" dirty="0"/>
              <a:t>(Loop mee tegen kanker)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435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Tekstdelen: paragrafen en alinea’s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Deelonderwerpen:</a:t>
            </a:r>
          </a:p>
          <a:p>
            <a:endParaRPr lang="nl-NL" dirty="0"/>
          </a:p>
          <a:p>
            <a:pPr lvl="1"/>
            <a:r>
              <a:rPr lang="nl-NL" dirty="0"/>
              <a:t>Ook paragrafen hebben een onderwerp en </a:t>
            </a:r>
          </a:p>
          <a:p>
            <a:pPr marL="457200" lvl="1" indent="0">
              <a:buNone/>
            </a:pPr>
            <a:r>
              <a:rPr lang="nl-NL" dirty="0"/>
              <a:t>een hoofdgedachte.</a:t>
            </a:r>
          </a:p>
          <a:p>
            <a:pPr lvl="1"/>
            <a:r>
              <a:rPr lang="nl-NL" dirty="0"/>
              <a:t>Alinea’s hebben een onderwerp en </a:t>
            </a:r>
          </a:p>
          <a:p>
            <a:pPr marL="457200" lvl="1" indent="0">
              <a:buNone/>
            </a:pPr>
            <a:r>
              <a:rPr lang="nl-NL" dirty="0"/>
              <a:t>een kernzin.</a:t>
            </a:r>
          </a:p>
          <a:p>
            <a:endParaRPr lang="nl-NL" dirty="0"/>
          </a:p>
        </p:txBody>
      </p:sp>
      <p:pic>
        <p:nvPicPr>
          <p:cNvPr id="5" name="Afbeelding 4" descr="Wikipedia:Tour für Leser/3 –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32" y="1825625"/>
            <a:ext cx="4581938" cy="389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Moeilijke 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doorlezen</a:t>
            </a:r>
          </a:p>
          <a:p>
            <a:r>
              <a:rPr lang="nl-NL" dirty="0"/>
              <a:t>context gebruiken</a:t>
            </a:r>
          </a:p>
          <a:p>
            <a:r>
              <a:rPr lang="nl-NL" dirty="0"/>
              <a:t>woorddelen herkennen</a:t>
            </a:r>
          </a:p>
          <a:p>
            <a:r>
              <a:rPr lang="nl-NL" dirty="0"/>
              <a:t>woordenboek/internet</a:t>
            </a:r>
          </a:p>
          <a:p>
            <a:r>
              <a:rPr lang="nl-NL" dirty="0"/>
              <a:t>Vragen</a:t>
            </a:r>
          </a:p>
          <a:p>
            <a:endParaRPr lang="nl-NL" dirty="0"/>
          </a:p>
          <a:p>
            <a:r>
              <a:rPr lang="nl-NL" dirty="0"/>
              <a:t>Tip: leg een woordenschrift aan, zeker voor vakwoorden. </a:t>
            </a:r>
          </a:p>
        </p:txBody>
      </p:sp>
    </p:spTree>
    <p:extLst>
      <p:ext uri="{BB962C8B-B14F-4D97-AF65-F5344CB8AC3E}">
        <p14:creationId xmlns:p14="http://schemas.microsoft.com/office/powerpoint/2010/main" val="395461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leert alleen als je actief bezig bent. </a:t>
            </a:r>
          </a:p>
          <a:p>
            <a:pPr marL="0" indent="0">
              <a:buNone/>
            </a:pPr>
            <a:r>
              <a:rPr lang="nl-NL" dirty="0"/>
              <a:t>	Passief leren bestaat niet. </a:t>
            </a:r>
          </a:p>
        </p:txBody>
      </p:sp>
      <p:pic>
        <p:nvPicPr>
          <p:cNvPr id="7" name="Afbeelding 6" descr="Eindexamen, houden aan het foute antwoordmodel. | Droog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403" y="2327546"/>
            <a:ext cx="5183875" cy="345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427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135</Words>
  <Application>Microsoft Office PowerPoint</Application>
  <PresentationFormat>Breedbeeld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Taalblokken HS 2 niveau 3</vt:lpstr>
      <vt:lpstr>Onderwerp en hoofdgedachte</vt:lpstr>
      <vt:lpstr>Tekstdelen: paragrafen en alinea’s</vt:lpstr>
      <vt:lpstr>Moeilijke woorden</vt:lpstr>
      <vt:lpstr>Leren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Taalblokken HS 2 niveau 4</dc:title>
  <dc:creator>Maud Hutten</dc:creator>
  <cp:lastModifiedBy>Maud Hutten</cp:lastModifiedBy>
  <cp:revision>5</cp:revision>
  <dcterms:created xsi:type="dcterms:W3CDTF">2020-10-07T06:33:56Z</dcterms:created>
  <dcterms:modified xsi:type="dcterms:W3CDTF">2020-12-11T07:27:32Z</dcterms:modified>
</cp:coreProperties>
</file>