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56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81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9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243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80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6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91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33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02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1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6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5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02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06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78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26C4-3EFC-4BAA-825C-F998CBDBF38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6CBEAE-8EB4-49A4-AE54-5A12E041B6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05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ugqL3Ek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Taalblokken HS 10 - spelling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M. Hutten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6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Dezelfde klank, andere letter		</a:t>
            </a:r>
          </a:p>
          <a:p>
            <a:r>
              <a:rPr lang="nl-NL" dirty="0" smtClean="0"/>
              <a:t>Meervoud</a:t>
            </a:r>
          </a:p>
          <a:p>
            <a:r>
              <a:rPr lang="nl-NL" dirty="0" smtClean="0"/>
              <a:t>Klinker verwijderen, medeklinker verdubbelen</a:t>
            </a:r>
          </a:p>
          <a:p>
            <a:r>
              <a:rPr lang="nl-NL" dirty="0" smtClean="0"/>
              <a:t>Verkleinwoorden</a:t>
            </a:r>
          </a:p>
          <a:p>
            <a:r>
              <a:rPr lang="nl-NL" dirty="0" smtClean="0"/>
              <a:t>Samenstellingen</a:t>
            </a:r>
          </a:p>
          <a:p>
            <a:r>
              <a:rPr lang="nl-NL" dirty="0" smtClean="0"/>
              <a:t>Verbuigen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85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Dezelfde klank, andere letter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ijs of eis? </a:t>
            </a:r>
          </a:p>
          <a:p>
            <a:r>
              <a:rPr lang="nl-NL" dirty="0" smtClean="0"/>
              <a:t>nou of nauw?</a:t>
            </a:r>
          </a:p>
          <a:p>
            <a:r>
              <a:rPr lang="nl-NL" dirty="0" smtClean="0"/>
              <a:t>lag of lach? </a:t>
            </a:r>
          </a:p>
          <a:p>
            <a:r>
              <a:rPr lang="nl-NL" dirty="0" smtClean="0"/>
              <a:t>bot of bod?</a:t>
            </a:r>
          </a:p>
          <a:p>
            <a:endParaRPr lang="nl-NL" dirty="0"/>
          </a:p>
          <a:p>
            <a:r>
              <a:rPr lang="nl-NL" dirty="0" smtClean="0"/>
              <a:t>actie, cacao, akkoord, elektricien, circus, </a:t>
            </a:r>
          </a:p>
          <a:p>
            <a:pPr marL="0" indent="0">
              <a:buNone/>
            </a:pPr>
            <a:r>
              <a:rPr lang="nl-NL" dirty="0" smtClean="0"/>
              <a:t>cirkel, elektriciteit, circa…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Gratis illustratie: Boeken, Stapel, Leren, Studie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657" y="2160589"/>
            <a:ext cx="3568890" cy="356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5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Meervoud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regel is: -en of –s.</a:t>
            </a:r>
          </a:p>
          <a:p>
            <a:r>
              <a:rPr lang="nl-NL" dirty="0" err="1"/>
              <a:t>ë</a:t>
            </a:r>
            <a:r>
              <a:rPr lang="nl-NL" dirty="0" err="1" smtClean="0"/>
              <a:t>n</a:t>
            </a:r>
            <a:r>
              <a:rPr lang="nl-NL" dirty="0" smtClean="0"/>
              <a:t> als de klemtoon op de laatste open lettergreep ligt.</a:t>
            </a:r>
          </a:p>
          <a:p>
            <a:r>
              <a:rPr lang="nl-NL" dirty="0" smtClean="0"/>
              <a:t>’s als de laatste lettergreep één open klinker is.</a:t>
            </a:r>
          </a:p>
          <a:p>
            <a:endParaRPr lang="nl-NL" dirty="0"/>
          </a:p>
          <a:p>
            <a:r>
              <a:rPr lang="nl-NL" dirty="0" smtClean="0"/>
              <a:t>boek – boeken</a:t>
            </a:r>
          </a:p>
          <a:p>
            <a:r>
              <a:rPr lang="nl-NL" dirty="0" smtClean="0"/>
              <a:t>knieën, therapieën, ideeën (let op: bacteriën)</a:t>
            </a:r>
          </a:p>
          <a:p>
            <a:r>
              <a:rPr lang="nl-NL" dirty="0" smtClean="0"/>
              <a:t>tafel – tafels</a:t>
            </a:r>
          </a:p>
          <a:p>
            <a:r>
              <a:rPr lang="nl-NL" dirty="0" smtClean="0"/>
              <a:t>oma’s, paraplu’s, programma’s (let op: vakanties)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6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Klinker verwijderen, medeklinker verdubbelen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Eén r</a:t>
            </a:r>
            <a:r>
              <a:rPr lang="nl-NL" u="sng" dirty="0" smtClean="0"/>
              <a:t>aa</a:t>
            </a:r>
            <a:r>
              <a:rPr lang="nl-NL" dirty="0" smtClean="0"/>
              <a:t>m, twee r</a:t>
            </a:r>
            <a:r>
              <a:rPr lang="nl-NL" u="sng" dirty="0" smtClean="0"/>
              <a:t>a</a:t>
            </a:r>
            <a:r>
              <a:rPr lang="nl-NL" dirty="0" smtClean="0"/>
              <a:t>men </a:t>
            </a:r>
            <a:r>
              <a:rPr lang="nl-NL" dirty="0" smtClean="0">
                <a:sym typeface="Wingdings" panose="05000000000000000000" pitchFamily="2" charset="2"/>
              </a:rPr>
              <a:t> een lange klinker schrijf je kort als er één medeklinker na komt. 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Eén jas, twee jassen  bij een korte klinker verdubbelt de medeklinker die erna komt. 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Uitleg over open en gesloten lettergrepen op YouTube: </a:t>
            </a:r>
            <a:r>
              <a:rPr lang="nl-NL" dirty="0">
                <a:hlinkClick r:id="rId2"/>
              </a:rPr>
              <a:t>Taalverzorging KGT 2 - Perron 1 - Een of twee klinkers </a:t>
            </a:r>
            <a:r>
              <a:rPr lang="nl-NL" dirty="0" smtClean="0">
                <a:hlinkClick r:id="rId2"/>
              </a:rPr>
              <a:t>– YouTube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Uitzonderingen zijn woorden op een stomme klank: stommerik, dreumes, monnik e.d.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481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Verkleinwoorden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wat je hoort.</a:t>
            </a:r>
          </a:p>
          <a:p>
            <a:pPr lvl="1"/>
            <a:r>
              <a:rPr lang="nl-NL" dirty="0" smtClean="0"/>
              <a:t>Sterretje, kindjes, knietjes, dingetje</a:t>
            </a:r>
          </a:p>
          <a:p>
            <a:r>
              <a:rPr lang="nl-NL" dirty="0" smtClean="0"/>
              <a:t>Verdubbel de klinker als het woord op een open lettergreep eindigt.</a:t>
            </a:r>
          </a:p>
          <a:p>
            <a:pPr lvl="1"/>
            <a:r>
              <a:rPr lang="nl-NL" dirty="0" smtClean="0"/>
              <a:t>opaatje, parapluutje, cafeetje</a:t>
            </a:r>
          </a:p>
          <a:p>
            <a:r>
              <a:rPr lang="nl-NL" dirty="0" smtClean="0"/>
              <a:t>‘</a:t>
            </a:r>
            <a:r>
              <a:rPr lang="nl-NL" dirty="0" err="1" smtClean="0"/>
              <a:t>tje</a:t>
            </a:r>
            <a:r>
              <a:rPr lang="nl-NL" dirty="0" smtClean="0"/>
              <a:t> alleen bij woorden op een y</a:t>
            </a:r>
          </a:p>
          <a:p>
            <a:pPr lvl="1"/>
            <a:r>
              <a:rPr lang="nl-NL" dirty="0" smtClean="0"/>
              <a:t>baby’tje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771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>
            <a:normAutofit fontScale="90000"/>
          </a:bodyPr>
          <a:lstStyle/>
          <a:p>
            <a:r>
              <a:rPr lang="nl-NL" dirty="0"/>
              <a:t>Samenstellingen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/>
          <a:lstStyle/>
          <a:p>
            <a:r>
              <a:rPr lang="nl-NL" dirty="0" smtClean="0"/>
              <a:t>Eén ding = één woord</a:t>
            </a:r>
          </a:p>
          <a:p>
            <a:pPr lvl="1"/>
            <a:r>
              <a:rPr lang="nl-NL" dirty="0" smtClean="0"/>
              <a:t>afstandsbediening</a:t>
            </a:r>
            <a:endParaRPr lang="nl-NL" dirty="0"/>
          </a:p>
          <a:p>
            <a:pPr lvl="1"/>
            <a:r>
              <a:rPr lang="nl-NL" dirty="0" smtClean="0"/>
              <a:t>gebarentaal</a:t>
            </a:r>
            <a:endParaRPr lang="nl-NL" dirty="0"/>
          </a:p>
          <a:p>
            <a:pPr lvl="1"/>
            <a:r>
              <a:rPr lang="nl-NL" dirty="0" smtClean="0"/>
              <a:t>autoventieldopjesfabriek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Geen </a:t>
            </a:r>
            <a:r>
              <a:rPr lang="nl-NL" dirty="0" err="1" smtClean="0"/>
              <a:t>tussen-n</a:t>
            </a:r>
            <a:r>
              <a:rPr lang="nl-NL" dirty="0" smtClean="0"/>
              <a:t> bij meervouden op –s of geen meervoud</a:t>
            </a:r>
          </a:p>
          <a:p>
            <a:pPr lvl="1"/>
            <a:r>
              <a:rPr lang="nl-NL" dirty="0" smtClean="0"/>
              <a:t>groentesoep</a:t>
            </a:r>
          </a:p>
          <a:p>
            <a:pPr lvl="1"/>
            <a:r>
              <a:rPr lang="nl-NL" smtClean="0"/>
              <a:t>roggebrood </a:t>
            </a:r>
            <a:r>
              <a:rPr lang="nl-NL" dirty="0" smtClean="0"/>
              <a:t>(met erwtensoep)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Streepje bij een klinkerbotsing</a:t>
            </a:r>
          </a:p>
          <a:p>
            <a:pPr lvl="1"/>
            <a:r>
              <a:rPr lang="nl-NL" dirty="0" smtClean="0"/>
              <a:t>stage-uren</a:t>
            </a:r>
          </a:p>
          <a:p>
            <a:pPr lvl="1"/>
            <a:r>
              <a:rPr lang="nl-NL" dirty="0" err="1" smtClean="0"/>
              <a:t>autoimporteur</a:t>
            </a:r>
            <a:r>
              <a:rPr lang="nl-NL" dirty="0" smtClean="0"/>
              <a:t> – auto-exporteur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181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Verbuigen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groot-grote</a:t>
            </a:r>
          </a:p>
          <a:p>
            <a:endParaRPr lang="nl-NL" dirty="0"/>
          </a:p>
          <a:p>
            <a:r>
              <a:rPr lang="nl-NL" dirty="0" smtClean="0"/>
              <a:t>De regel (negeren!!!): </a:t>
            </a:r>
          </a:p>
          <a:p>
            <a:r>
              <a:rPr lang="nl-NL" dirty="0" smtClean="0"/>
              <a:t>Schrijf wat je hoort. </a:t>
            </a:r>
          </a:p>
          <a:p>
            <a:r>
              <a:rPr lang="nl-NL" dirty="0" smtClean="0"/>
              <a:t>Geen –e bij een als het een het-woord is.</a:t>
            </a:r>
          </a:p>
          <a:p>
            <a:pPr lvl="1"/>
            <a:r>
              <a:rPr lang="nl-NL" dirty="0" smtClean="0"/>
              <a:t>Het dikke boek, een dik boek</a:t>
            </a:r>
          </a:p>
          <a:p>
            <a:pPr lvl="1"/>
            <a:r>
              <a:rPr lang="nl-NL" dirty="0" smtClean="0"/>
              <a:t>Anders een –e als er een zelfstandig naamwoord achter komt</a:t>
            </a:r>
          </a:p>
          <a:p>
            <a:pPr lvl="1"/>
            <a:r>
              <a:rPr lang="nl-NL" dirty="0" smtClean="0"/>
              <a:t>Geen e als het zelfstandig staat. (Het boek is dik.)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7044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330</Words>
  <Application>Microsoft Office PowerPoint</Application>
  <PresentationFormat>Breedbeeld</PresentationFormat>
  <Paragraphs>68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Taalblokken HS 10 - spelling</vt:lpstr>
      <vt:lpstr>Inhoud</vt:lpstr>
      <vt:lpstr>Dezelfde klank, andere letter</vt:lpstr>
      <vt:lpstr>Meervoud </vt:lpstr>
      <vt:lpstr>Klinker verwijderen, medeklinker verdubbelen </vt:lpstr>
      <vt:lpstr>Verkleinwoorden </vt:lpstr>
      <vt:lpstr>Samenstellingen </vt:lpstr>
      <vt:lpstr>Verbuigen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Taalblokken HS 10 - spelling</dc:title>
  <dc:creator>Maud Hutten</dc:creator>
  <cp:lastModifiedBy>Maud Hutten</cp:lastModifiedBy>
  <cp:revision>4</cp:revision>
  <dcterms:created xsi:type="dcterms:W3CDTF">2022-01-10T07:24:37Z</dcterms:created>
  <dcterms:modified xsi:type="dcterms:W3CDTF">2022-01-10T07:57:53Z</dcterms:modified>
</cp:coreProperties>
</file>