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97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67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19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93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538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04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72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09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48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18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70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3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0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93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51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1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BD8E-4563-413B-948E-FD84141F313D}" type="datetimeFigureOut">
              <a:rPr lang="nl-NL" smtClean="0"/>
              <a:t>13-1-2021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4F7DB9-5886-42EB-9DC7-A6A7E7F78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seba.nl/aandachtspunten-bij-aanvraag-tlv-kleuters-gedra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pruce.com/most-colorful-parrot-species-39052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C94C0-00FB-4BC7-973F-6E4A85A91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Taalblokken 2F Hoofdstuk 4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DD8A2F-103E-43E6-8130-6A685FA06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Samenhang</a:t>
            </a:r>
          </a:p>
          <a:p>
            <a:r>
              <a:rPr lang="nl-NL" dirty="0"/>
              <a:t>M. Hutten</a:t>
            </a:r>
          </a:p>
        </p:txBody>
      </p:sp>
    </p:spTree>
    <p:extLst>
      <p:ext uri="{BB962C8B-B14F-4D97-AF65-F5344CB8AC3E}">
        <p14:creationId xmlns:p14="http://schemas.microsoft.com/office/powerpoint/2010/main" val="161077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9947-1CAA-4410-BA33-61C5BCA5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Samenhang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CB533C-24F2-434E-B812-363946115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375603"/>
            <a:ext cx="4185623" cy="576262"/>
          </a:xfrm>
        </p:spPr>
        <p:txBody>
          <a:bodyPr/>
          <a:lstStyle/>
          <a:p>
            <a:r>
              <a:rPr lang="nl-NL" dirty="0"/>
              <a:t>Tekst zonder signaalwoorden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B3A447E-2102-47BF-B854-E50DA7FCF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175029"/>
            <a:ext cx="4185623" cy="38663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Heb jij hem voorbij zien komen? Op 8 vmbo-scholen ligt een grote 3D-vloersticker! Leerlingen kunnen gave </a:t>
            </a:r>
            <a:r>
              <a:rPr lang="nl-NL" dirty="0" err="1"/>
              <a:t>posts</a:t>
            </a:r>
            <a:r>
              <a:rPr lang="nl-NL" dirty="0"/>
              <a:t> voor </a:t>
            </a:r>
            <a:r>
              <a:rPr lang="nl-NL" dirty="0" err="1"/>
              <a:t>social</a:t>
            </a:r>
            <a:r>
              <a:rPr lang="nl-NL" dirty="0"/>
              <a:t> media maken. Leerlingen kunnen </a:t>
            </a:r>
            <a:r>
              <a:rPr lang="nl-NL" dirty="0" err="1"/>
              <a:t>airpods</a:t>
            </a:r>
            <a:r>
              <a:rPr lang="nl-NL" dirty="0"/>
              <a:t> winnen! Er is een Snapfilter. Jij kunt aan de slag!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67BA753-F84C-4323-81DD-C8C530526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375603"/>
            <a:ext cx="4185618" cy="576262"/>
          </a:xfrm>
        </p:spPr>
        <p:txBody>
          <a:bodyPr/>
          <a:lstStyle/>
          <a:p>
            <a:r>
              <a:rPr lang="nl-NL" dirty="0"/>
              <a:t>Tekst met signaalwoorden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967530BB-AE49-4AD8-8E60-4E29DE11C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175029"/>
            <a:ext cx="4185617" cy="38663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Heb jij hem al voorbij zien komen? Op 8 vmbo-scholen ligt een grote 3D-vloersticker! Daarmee kunnen leerlingen gave </a:t>
            </a:r>
            <a:r>
              <a:rPr lang="nl-NL" dirty="0" err="1"/>
              <a:t>posts</a:t>
            </a:r>
            <a:r>
              <a:rPr lang="nl-NL" dirty="0"/>
              <a:t> voor </a:t>
            </a:r>
            <a:r>
              <a:rPr lang="nl-NL" dirty="0" err="1"/>
              <a:t>social</a:t>
            </a:r>
            <a:r>
              <a:rPr lang="nl-NL" dirty="0"/>
              <a:t> media maken én </a:t>
            </a:r>
            <a:r>
              <a:rPr lang="nl-NL" dirty="0" err="1"/>
              <a:t>airpods</a:t>
            </a:r>
            <a:r>
              <a:rPr lang="nl-NL" dirty="0"/>
              <a:t> winnen! Ook is er een Snapfilter waarmee jij aan de slag kunt!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92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B11BC3D-2885-4FB0-8EC9-C53CFADA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Verbanden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01F982D-0D10-42A5-A2CA-DDF839B50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in zinnen</a:t>
            </a:r>
          </a:p>
          <a:p>
            <a:r>
              <a:rPr lang="nl-NL" dirty="0"/>
              <a:t>tussen zinnen</a:t>
            </a:r>
          </a:p>
          <a:p>
            <a:r>
              <a:rPr lang="nl-NL" dirty="0"/>
              <a:t>tussen alinea’s</a:t>
            </a:r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9065C585-049B-4055-9B2E-175A7202C6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75668" y="2043430"/>
            <a:ext cx="4184650" cy="1860824"/>
          </a:xfrm>
        </p:spPr>
      </p:pic>
    </p:spTree>
    <p:extLst>
      <p:ext uri="{BB962C8B-B14F-4D97-AF65-F5344CB8AC3E}">
        <p14:creationId xmlns:p14="http://schemas.microsoft.com/office/powerpoint/2010/main" val="79017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B1437-3BD1-4F35-B13F-9E92E7A38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78781"/>
            <a:ext cx="8596668" cy="704295"/>
          </a:xfrm>
        </p:spPr>
        <p:txBody>
          <a:bodyPr/>
          <a:lstStyle/>
          <a:p>
            <a:r>
              <a:rPr lang="nl-NL" dirty="0"/>
              <a:t>Signaalwoorden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65379F9E-92DD-4248-ACDE-BBCEE6921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06483"/>
              </p:ext>
            </p:extLst>
          </p:nvPr>
        </p:nvGraphicFramePr>
        <p:xfrm>
          <a:off x="677333" y="1083076"/>
          <a:ext cx="9310045" cy="566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292">
                  <a:extLst>
                    <a:ext uri="{9D8B030D-6E8A-4147-A177-3AD203B41FA5}">
                      <a16:colId xmlns:a16="http://schemas.microsoft.com/office/drawing/2014/main" val="2129371939"/>
                    </a:ext>
                  </a:extLst>
                </a:gridCol>
                <a:gridCol w="2544388">
                  <a:extLst>
                    <a:ext uri="{9D8B030D-6E8A-4147-A177-3AD203B41FA5}">
                      <a16:colId xmlns:a16="http://schemas.microsoft.com/office/drawing/2014/main" val="3309089794"/>
                    </a:ext>
                  </a:extLst>
                </a:gridCol>
                <a:gridCol w="4948365">
                  <a:extLst>
                    <a:ext uri="{9D8B030D-6E8A-4147-A177-3AD203B41FA5}">
                      <a16:colId xmlns:a16="http://schemas.microsoft.com/office/drawing/2014/main" val="1090172968"/>
                    </a:ext>
                  </a:extLst>
                </a:gridCol>
              </a:tblGrid>
              <a:tr h="382487">
                <a:tc>
                  <a:txBody>
                    <a:bodyPr/>
                    <a:lstStyle/>
                    <a:p>
                      <a:r>
                        <a:rPr lang="nl-NL" dirty="0"/>
                        <a:t>verband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signaalwoord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voorbeeld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205527"/>
                  </a:ext>
                </a:extLst>
              </a:tr>
              <a:tr h="943119">
                <a:tc>
                  <a:txBody>
                    <a:bodyPr/>
                    <a:lstStyle/>
                    <a:p>
                      <a:r>
                        <a:rPr lang="nl-NL" dirty="0"/>
                        <a:t>opsomming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en, ook, bovendien, ten eerst, tot 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 gaan </a:t>
                      </a:r>
                      <a:r>
                        <a:rPr lang="nl-NL" b="1" dirty="0"/>
                        <a:t>eerst</a:t>
                      </a:r>
                      <a:r>
                        <a:rPr lang="nl-NL" dirty="0"/>
                        <a:t> een trui kopen </a:t>
                      </a:r>
                      <a:r>
                        <a:rPr lang="nl-NL" b="1" dirty="0"/>
                        <a:t>en</a:t>
                      </a:r>
                      <a:r>
                        <a:rPr lang="nl-NL" dirty="0"/>
                        <a:t> ijs eten, </a:t>
                      </a:r>
                      <a:r>
                        <a:rPr lang="nl-NL" b="1" dirty="0"/>
                        <a:t>dan</a:t>
                      </a:r>
                      <a:r>
                        <a:rPr lang="nl-NL" dirty="0"/>
                        <a:t> naar de kermis waar we </a:t>
                      </a:r>
                      <a:r>
                        <a:rPr lang="nl-NL" b="1" dirty="0"/>
                        <a:t>bovendien</a:t>
                      </a:r>
                      <a:r>
                        <a:rPr lang="nl-NL" dirty="0"/>
                        <a:t> suikerspinnen halen.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70682"/>
                  </a:ext>
                </a:extLst>
              </a:tr>
              <a:tr h="943119">
                <a:tc>
                  <a:txBody>
                    <a:bodyPr/>
                    <a:lstStyle/>
                    <a:p>
                      <a:r>
                        <a:rPr lang="nl-NL" dirty="0"/>
                        <a:t>tegenstelling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maar, toch, echter</a:t>
                      </a:r>
                      <a:r>
                        <a:rPr lang="nl-NL"/>
                        <a:t>, hoewel, </a:t>
                      </a:r>
                      <a:r>
                        <a:rPr lang="nl-NL" dirty="0"/>
                        <a:t>anderzijds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 </a:t>
                      </a:r>
                      <a:r>
                        <a:rPr lang="nl-NL" dirty="0" err="1"/>
                        <a:t>lockdown</a:t>
                      </a:r>
                      <a:r>
                        <a:rPr lang="nl-NL" dirty="0"/>
                        <a:t> is nodig, </a:t>
                      </a:r>
                      <a:r>
                        <a:rPr lang="nl-NL" b="1" dirty="0"/>
                        <a:t>maar</a:t>
                      </a:r>
                      <a:r>
                        <a:rPr lang="nl-NL" dirty="0"/>
                        <a:t> ik mis elkaar ontmoeten, </a:t>
                      </a:r>
                      <a:r>
                        <a:rPr lang="nl-NL" b="1" dirty="0"/>
                        <a:t>hoewel</a:t>
                      </a:r>
                      <a:r>
                        <a:rPr lang="nl-NL" dirty="0"/>
                        <a:t> het benzine scheelt en </a:t>
                      </a:r>
                      <a:r>
                        <a:rPr lang="nl-NL" b="1" dirty="0"/>
                        <a:t>toch</a:t>
                      </a:r>
                      <a:r>
                        <a:rPr lang="nl-NL" dirty="0"/>
                        <a:t> ook veel reistijd.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03376"/>
                  </a:ext>
                </a:extLst>
              </a:tr>
              <a:tr h="1226055">
                <a:tc>
                  <a:txBody>
                    <a:bodyPr/>
                    <a:lstStyle/>
                    <a:p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toen, later, nu, straks, zodra, uiteindelijk, eerst, dan, terwijl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Nu</a:t>
                      </a:r>
                      <a:r>
                        <a:rPr lang="nl-NL" dirty="0"/>
                        <a:t> mogen we niet naar school, </a:t>
                      </a:r>
                      <a:r>
                        <a:rPr lang="nl-NL" b="0" dirty="0"/>
                        <a:t>maar</a:t>
                      </a:r>
                      <a:r>
                        <a:rPr lang="nl-NL" dirty="0"/>
                        <a:t> </a:t>
                      </a:r>
                      <a:r>
                        <a:rPr lang="nl-NL" b="1" dirty="0"/>
                        <a:t>straks</a:t>
                      </a:r>
                      <a:r>
                        <a:rPr lang="nl-NL" dirty="0"/>
                        <a:t> weer wel en </a:t>
                      </a:r>
                      <a:r>
                        <a:rPr lang="nl-NL" b="1" dirty="0"/>
                        <a:t>uiteindelijk</a:t>
                      </a:r>
                      <a:r>
                        <a:rPr lang="nl-NL" dirty="0"/>
                        <a:t> missen we de </a:t>
                      </a:r>
                      <a:r>
                        <a:rPr lang="nl-NL" dirty="0" err="1"/>
                        <a:t>lockdown</a:t>
                      </a:r>
                      <a:r>
                        <a:rPr lang="nl-NL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57906"/>
                  </a:ext>
                </a:extLst>
              </a:tr>
              <a:tr h="943119">
                <a:tc>
                  <a:txBody>
                    <a:bodyPr/>
                    <a:lstStyle/>
                    <a:p>
                      <a:r>
                        <a:rPr lang="nl-NL" dirty="0"/>
                        <a:t>voorbeelden/</a:t>
                      </a:r>
                    </a:p>
                    <a:p>
                      <a:r>
                        <a:rPr lang="nl-NL" dirty="0"/>
                        <a:t>toelichting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bijvoorbeeld, zo, net als, neem nou, kijk naar, zoals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Veel mensen schaffen een dier aan, </a:t>
                      </a:r>
                      <a:r>
                        <a:rPr lang="nl-NL" b="1" dirty="0"/>
                        <a:t>zoals</a:t>
                      </a:r>
                      <a:r>
                        <a:rPr lang="nl-NL" dirty="0"/>
                        <a:t> een hond.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89758"/>
                  </a:ext>
                </a:extLst>
              </a:tr>
              <a:tr h="1226055">
                <a:tc>
                  <a:txBody>
                    <a:bodyPr/>
                    <a:lstStyle/>
                    <a:p>
                      <a:r>
                        <a:rPr lang="nl-NL" dirty="0"/>
                        <a:t>argumentatie/</a:t>
                      </a:r>
                    </a:p>
                    <a:p>
                      <a:r>
                        <a:rPr lang="nl-NL" dirty="0"/>
                        <a:t>reden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want, omdat, daarom, dat blijkt uit, aangezien, namelijk, immers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Thuis les volgen is lastig, </a:t>
                      </a:r>
                      <a:r>
                        <a:rPr lang="nl-NL" b="1" dirty="0"/>
                        <a:t>omdat</a:t>
                      </a:r>
                      <a:r>
                        <a:rPr lang="nl-NL" dirty="0"/>
                        <a:t> je lang achter de computer moet zitten. </a:t>
                      </a:r>
                      <a:r>
                        <a:rPr lang="nl-NL" b="1" dirty="0"/>
                        <a:t>Dat blijkt uit </a:t>
                      </a:r>
                      <a:r>
                        <a:rPr lang="nl-NL" dirty="0"/>
                        <a:t>allerlei onderzoeken.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1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8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01088-8A3B-4866-8FCB-C0B067F0B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Beeld en tekst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852A34-BFE8-44A8-A76C-49D35DE42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837678"/>
            <a:ext cx="4184035" cy="4203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Hoe verander je de tijd op jouw telefoon?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000000"/>
                </a:solidFill>
                <a:effectLst/>
                <a:latin typeface="roboto-regular"/>
              </a:rPr>
              <a:t>Open 'Instellingen' via het startscherm of via het applicatie-overzicht.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 err="1">
                <a:solidFill>
                  <a:srgbClr val="000000"/>
                </a:solidFill>
                <a:effectLst/>
                <a:latin typeface="roboto-regular"/>
              </a:rPr>
              <a:t>Scroll</a:t>
            </a:r>
            <a:r>
              <a:rPr lang="nl-NL" b="0" i="0" dirty="0">
                <a:solidFill>
                  <a:srgbClr val="000000"/>
                </a:solidFill>
                <a:effectLst/>
                <a:latin typeface="roboto-regular"/>
              </a:rPr>
              <a:t> hier naar beneden en tik op 'Datum en tijd'.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000000"/>
                </a:solidFill>
                <a:effectLst/>
                <a:latin typeface="roboto-regular"/>
              </a:rPr>
              <a:t>Tik op het schuifje naast 'Automatisch datum en tijd' zodat deze functie uitstaat.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000000"/>
                </a:solidFill>
                <a:effectLst/>
                <a:latin typeface="roboto-regular"/>
              </a:rPr>
              <a:t>Tik op 'Datum instellen' om deze handmatig in te stellen.</a:t>
            </a:r>
          </a:p>
          <a:p>
            <a:pPr algn="l" fontAlgn="base">
              <a:buFont typeface="+mj-lt"/>
              <a:buAutoNum type="arabicPeriod"/>
            </a:pPr>
            <a:r>
              <a:rPr lang="nl-NL" b="0" i="0" dirty="0">
                <a:solidFill>
                  <a:srgbClr val="000000"/>
                </a:solidFill>
                <a:effectLst/>
                <a:latin typeface="roboto-regular"/>
              </a:rPr>
              <a:t>Tik op 'Tijd instellen' om de tijd in te stellen.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1E0BB9E4-29D3-49B0-A2FA-3A10F1D9E7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89525" y="2157274"/>
            <a:ext cx="5008374" cy="3338915"/>
          </a:xfrm>
        </p:spPr>
      </p:pic>
    </p:spTree>
    <p:extLst>
      <p:ext uri="{BB962C8B-B14F-4D97-AF65-F5344CB8AC3E}">
        <p14:creationId xmlns:p14="http://schemas.microsoft.com/office/powerpoint/2010/main" val="36269883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346</Words>
  <Application>Microsoft Office PowerPoint</Application>
  <PresentationFormat>Breedbeeld</PresentationFormat>
  <Paragraphs>46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roboto-regular</vt:lpstr>
      <vt:lpstr>Trebuchet MS</vt:lpstr>
      <vt:lpstr>Wingdings 3</vt:lpstr>
      <vt:lpstr>Facet</vt:lpstr>
      <vt:lpstr>Taalblokken 2F Hoofdstuk 4 </vt:lpstr>
      <vt:lpstr>Samenhang</vt:lpstr>
      <vt:lpstr>Verbanden</vt:lpstr>
      <vt:lpstr>Signaalwoorden</vt:lpstr>
      <vt:lpstr>Beeld en tekst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Taalblokken 2F Hoofdstuk 4 </dc:title>
  <dc:creator>Maud Hutten</dc:creator>
  <cp:lastModifiedBy>Maud Hutten</cp:lastModifiedBy>
  <cp:revision>4</cp:revision>
  <dcterms:created xsi:type="dcterms:W3CDTF">2021-01-13T09:22:31Z</dcterms:created>
  <dcterms:modified xsi:type="dcterms:W3CDTF">2021-01-13T12:14:28Z</dcterms:modified>
</cp:coreProperties>
</file>