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2" r:id="rId8"/>
    <p:sldId id="277" r:id="rId9"/>
    <p:sldId id="273" r:id="rId10"/>
    <p:sldId id="263" r:id="rId11"/>
    <p:sldId id="265" r:id="rId12"/>
    <p:sldId id="269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38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264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87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95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308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385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03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36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2803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72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26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36E27-987B-49C9-9120-F5F00CA92D99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60F74-A5E3-4915-9C8E-43B85B6A26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135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Taalblokken 2F HS 1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M. Hutten</a:t>
            </a:r>
          </a:p>
        </p:txBody>
      </p:sp>
    </p:spTree>
    <p:extLst>
      <p:ext uri="{BB962C8B-B14F-4D97-AF65-F5344CB8AC3E}">
        <p14:creationId xmlns:p14="http://schemas.microsoft.com/office/powerpoint/2010/main" val="3925910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Lees- en luisterstrategieën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504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936165"/>
              </p:ext>
            </p:extLst>
          </p:nvPr>
        </p:nvGraphicFramePr>
        <p:xfrm>
          <a:off x="405040" y="1690687"/>
          <a:ext cx="10515600" cy="43513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8489086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00095295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51010560"/>
                    </a:ext>
                  </a:extLst>
                </a:gridCol>
              </a:tblGrid>
              <a:tr h="1315972">
                <a:tc>
                  <a:txBody>
                    <a:bodyPr/>
                    <a:lstStyle/>
                    <a:p>
                      <a:r>
                        <a:rPr lang="nl-NL" dirty="0"/>
                        <a:t>verkennend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vnl. kijken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dirty="0">
                          <a:sym typeface="Wingdings" panose="05000000000000000000" pitchFamily="2" charset="2"/>
                        </a:rPr>
                        <a:t>Is dit nuttig/interessant voor mij? 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213122"/>
                  </a:ext>
                </a:extLst>
              </a:tr>
              <a:tr h="1011789">
                <a:tc>
                  <a:txBody>
                    <a:bodyPr/>
                    <a:lstStyle/>
                    <a:p>
                      <a:r>
                        <a:rPr lang="nl-NL" dirty="0"/>
                        <a:t>globaal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alleen eerste zinnen alinea</a:t>
                      </a:r>
                      <a:r>
                        <a:rPr lang="nl-NL" baseline="0" dirty="0"/>
                        <a:t> of alleen de samenvatting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Wat is het belangrijkst?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598278"/>
                  </a:ext>
                </a:extLst>
              </a:tr>
              <a:tr h="1011789">
                <a:tc>
                  <a:txBody>
                    <a:bodyPr/>
                    <a:lstStyle/>
                    <a:p>
                      <a:r>
                        <a:rPr lang="nl-NL" dirty="0"/>
                        <a:t>gericht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bepaalde</a:t>
                      </a:r>
                      <a:r>
                        <a:rPr lang="nl-NL" baseline="0" dirty="0"/>
                        <a:t> alinea’s lezen, kijk naar tussenkopjes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Dit is het antwoord op mijn vraag.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442280"/>
                  </a:ext>
                </a:extLst>
              </a:tr>
              <a:tr h="1011789">
                <a:tc>
                  <a:txBody>
                    <a:bodyPr/>
                    <a:lstStyle/>
                    <a:p>
                      <a:r>
                        <a:rPr lang="nl-NL" dirty="0"/>
                        <a:t>intensief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actief, oplettend,</a:t>
                      </a:r>
                      <a:r>
                        <a:rPr lang="nl-NL" baseline="0" dirty="0"/>
                        <a:t> maak een samenvatting/</a:t>
                      </a:r>
                      <a:r>
                        <a:rPr lang="nl-NL" baseline="0" dirty="0" err="1"/>
                        <a:t>mindmap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Dit moet ik leren/onthouden.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9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554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Omgaan met onbekende woorden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doorlezen of verder luisteren</a:t>
            </a:r>
          </a:p>
          <a:p>
            <a:r>
              <a:rPr lang="nl-NL" dirty="0"/>
              <a:t>gebruik maken van de context</a:t>
            </a:r>
          </a:p>
        </p:txBody>
      </p:sp>
      <p:pic>
        <p:nvPicPr>
          <p:cNvPr id="5" name="WIN_20210708_09_31_10_Pro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5893" y="2678019"/>
            <a:ext cx="3670109" cy="2064436"/>
          </a:xfrm>
        </p:spPr>
      </p:pic>
    </p:spTree>
    <p:extLst>
      <p:ext uri="{BB962C8B-B14F-4D97-AF65-F5344CB8AC3E}">
        <p14:creationId xmlns:p14="http://schemas.microsoft.com/office/powerpoint/2010/main" val="9942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Er zijn vier </a:t>
            </a:r>
            <a:r>
              <a:rPr lang="nl-NL"/>
              <a:t>tekstsoorten: </a:t>
            </a:r>
            <a:r>
              <a:rPr lang="nl-NL" dirty="0"/>
              <a:t>informatieve, instructieve, betogende en amuserende teksten.</a:t>
            </a:r>
          </a:p>
          <a:p>
            <a:r>
              <a:rPr lang="nl-NL" dirty="0"/>
              <a:t>Er zijn vier lees- en luisterstrategieën.</a:t>
            </a:r>
          </a:p>
          <a:p>
            <a:r>
              <a:rPr lang="nl-NL" dirty="0"/>
              <a:t>Er zijn verschillende manieren om met onbekende woorden om te gaan: doorlezen/luisteren en de context gebruiken 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964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 van de methode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HS 1 t/m 8</a:t>
            </a:r>
          </a:p>
          <a:p>
            <a:pPr lvl="1"/>
            <a:r>
              <a:rPr lang="nl-NL" dirty="0"/>
              <a:t>Voorbeelden en theorie</a:t>
            </a:r>
          </a:p>
          <a:p>
            <a:pPr lvl="1"/>
            <a:r>
              <a:rPr lang="nl-NL" dirty="0"/>
              <a:t>Lezen en luisteren</a:t>
            </a:r>
          </a:p>
          <a:p>
            <a:pPr lvl="1"/>
            <a:r>
              <a:rPr lang="nl-NL" dirty="0"/>
              <a:t>Schrijven</a:t>
            </a:r>
          </a:p>
          <a:p>
            <a:pPr lvl="1"/>
            <a:r>
              <a:rPr lang="nl-NL" dirty="0"/>
              <a:t>Spreken/gesprekken voeren</a:t>
            </a:r>
          </a:p>
          <a:p>
            <a:pPr lvl="1"/>
            <a:r>
              <a:rPr lang="nl-NL" dirty="0"/>
              <a:t>Digitaal: tussentoets</a:t>
            </a:r>
          </a:p>
          <a:p>
            <a:r>
              <a:rPr lang="nl-NL" dirty="0"/>
              <a:t>HS 9 Grammatica</a:t>
            </a:r>
          </a:p>
          <a:p>
            <a:r>
              <a:rPr lang="nl-NL" dirty="0"/>
              <a:t>HS 10 Spelling</a:t>
            </a:r>
          </a:p>
          <a:p>
            <a:r>
              <a:rPr lang="nl-NL" dirty="0"/>
              <a:t>Digitaal: Nulmetingen en woordenschat</a:t>
            </a:r>
          </a:p>
          <a:p>
            <a:endParaRPr lang="nl-NL" dirty="0"/>
          </a:p>
          <a:p>
            <a:pPr lvl="1"/>
            <a:endParaRPr lang="nl-NL" dirty="0"/>
          </a:p>
        </p:txBody>
      </p:sp>
      <p:pic>
        <p:nvPicPr>
          <p:cNvPr id="5" name="Tijdelijke aanduiding voor inhoud 4" descr="Taalblokken combipakket boeken Nederlands 3F licentie 24 ...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9" y="1529913"/>
            <a:ext cx="3733444" cy="3733444"/>
          </a:xfrm>
        </p:spPr>
      </p:pic>
    </p:spTree>
    <p:extLst>
      <p:ext uri="{BB962C8B-B14F-4D97-AF65-F5344CB8AC3E}">
        <p14:creationId xmlns:p14="http://schemas.microsoft.com/office/powerpoint/2010/main" val="334356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Borden vrijstelling/geslaagd – Hero-Sign – Dakborden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70339"/>
            <a:ext cx="6172200" cy="4107796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839788" y="873457"/>
            <a:ext cx="3932237" cy="49955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l-NL" sz="4000" dirty="0"/>
              <a:t>Nulmetingen leveren digitaal vrijstellingen op. Je hoeft dan sommige opdrachten niet meer te maken.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26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HS 1 Tekstsoorten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Blz. 11 en 12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Tekstsoorten en –doelen</a:t>
            </a:r>
          </a:p>
          <a:p>
            <a:r>
              <a:rPr lang="nl-NL" dirty="0"/>
              <a:t>Lees- en luisterstrategieën</a:t>
            </a:r>
          </a:p>
          <a:p>
            <a:r>
              <a:rPr lang="nl-NL" dirty="0"/>
              <a:t>Omgaan met onbekende woorden</a:t>
            </a:r>
          </a:p>
        </p:txBody>
      </p:sp>
      <p:pic>
        <p:nvPicPr>
          <p:cNvPr id="9" name="Tijdelijke aanduiding voor inhoud 8" descr="Boekverslag instructie onderbouw - Lesmateriaal - Wikiwij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86" y="1951630"/>
            <a:ext cx="5704214" cy="3755274"/>
          </a:xfrm>
        </p:spPr>
      </p:pic>
    </p:spTree>
    <p:extLst>
      <p:ext uri="{BB962C8B-B14F-4D97-AF65-F5344CB8AC3E}">
        <p14:creationId xmlns:p14="http://schemas.microsoft.com/office/powerpoint/2010/main" val="199766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Drie (vier) tekstsoorten</a:t>
            </a:r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449030"/>
              </p:ext>
            </p:extLst>
          </p:nvPr>
        </p:nvGraphicFramePr>
        <p:xfrm>
          <a:off x="838200" y="1764656"/>
          <a:ext cx="105156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9024">
                  <a:extLst>
                    <a:ext uri="{9D8B030D-6E8A-4147-A177-3AD203B41FA5}">
                      <a16:colId xmlns:a16="http://schemas.microsoft.com/office/drawing/2014/main" val="3547026427"/>
                    </a:ext>
                  </a:extLst>
                </a:gridCol>
                <a:gridCol w="2579427">
                  <a:extLst>
                    <a:ext uri="{9D8B030D-6E8A-4147-A177-3AD203B41FA5}">
                      <a16:colId xmlns:a16="http://schemas.microsoft.com/office/drawing/2014/main" val="3085037878"/>
                    </a:ext>
                  </a:extLst>
                </a:gridCol>
                <a:gridCol w="2938249">
                  <a:extLst>
                    <a:ext uri="{9D8B030D-6E8A-4147-A177-3AD203B41FA5}">
                      <a16:colId xmlns:a16="http://schemas.microsoft.com/office/drawing/2014/main" val="203944325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8485060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Tekstsoort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Doel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Kenmerken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Voorbeelden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375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informatieve teksten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informeren, leren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feitelijk, neutraal,</a:t>
                      </a:r>
                      <a:r>
                        <a:rPr lang="nl-NL" baseline="0" dirty="0"/>
                        <a:t> evt. meerdere meningen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nieuwsbericht, schoolboek,</a:t>
                      </a:r>
                      <a:r>
                        <a:rPr lang="nl-NL" baseline="0" dirty="0"/>
                        <a:t> woordenboek, verslag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8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betogende teksten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overtuigen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standpunt (stelling), mening, argumenten, voordelen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betoog, advertentie, recensie, column, productpresentatie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924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instructieve teksten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instrueren, instructie geven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symbolen, afbeeldingen, gebiedende wijs, opsommingstekens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recept, gebruiksaanwijzing</a:t>
                      </a:r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274642"/>
                  </a:ext>
                </a:extLst>
              </a:tr>
              <a:tr h="304791">
                <a:tc>
                  <a:txBody>
                    <a:bodyPr/>
                    <a:lstStyle/>
                    <a:p>
                      <a:r>
                        <a:rPr lang="nl-NL" dirty="0"/>
                        <a:t>amuserende teksten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genieten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langere teksten, bijzondere</a:t>
                      </a:r>
                      <a:r>
                        <a:rPr lang="nl-NL" baseline="0" dirty="0"/>
                        <a:t> indeling</a:t>
                      </a:r>
                      <a:endParaRPr lang="nl-N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boeken, verhalen, cabaret, liedjes, gedichten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764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80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C754A92-FF49-48E8-98B5-BEF85DBEB699}"/>
              </a:ext>
            </a:extLst>
          </p:cNvPr>
          <p:cNvSpPr/>
          <p:nvPr/>
        </p:nvSpPr>
        <p:spPr>
          <a:xfrm>
            <a:off x="814251" y="4418422"/>
            <a:ext cx="3757749" cy="558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BCA9728-1462-4230-9B57-A26EDAA2DEF3}"/>
              </a:ext>
            </a:extLst>
          </p:cNvPr>
          <p:cNvSpPr/>
          <p:nvPr/>
        </p:nvSpPr>
        <p:spPr>
          <a:xfrm>
            <a:off x="814251" y="3386455"/>
            <a:ext cx="3757749" cy="558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B9516B9-DF47-45FE-932A-30F8663C02BD}"/>
              </a:ext>
            </a:extLst>
          </p:cNvPr>
          <p:cNvSpPr/>
          <p:nvPr/>
        </p:nvSpPr>
        <p:spPr>
          <a:xfrm>
            <a:off x="838200" y="2299063"/>
            <a:ext cx="3733800" cy="613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rigger">
            <a:extLst>
              <a:ext uri="{FF2B5EF4-FFF2-40B4-BE49-F238E27FC236}">
                <a16:creationId xmlns:a16="http://schemas.microsoft.com/office/drawing/2014/main" id="{A33CB97B-F2CA-4992-9D40-5245F2510905}"/>
              </a:ext>
            </a:extLst>
          </p:cNvPr>
          <p:cNvSpPr/>
          <p:nvPr/>
        </p:nvSpPr>
        <p:spPr>
          <a:xfrm>
            <a:off x="7014754" y="1825625"/>
            <a:ext cx="2743200" cy="4734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F1E25B-DBFC-4658-9005-BD42FBAC3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Boksen moet verboden worden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353ACA-5FE4-499E-BC21-37EB43B9A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251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							Toon antwoord</a:t>
            </a:r>
          </a:p>
          <a:p>
            <a:pPr marL="0" indent="0">
              <a:buNone/>
            </a:pPr>
            <a:r>
              <a:rPr lang="nl-NL" dirty="0"/>
              <a:t>A	betogende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informatieve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verhalende tekst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45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4F91FE5-1AF4-4F8F-A6E6-216E534E49FF}"/>
              </a:ext>
            </a:extLst>
          </p:cNvPr>
          <p:cNvSpPr/>
          <p:nvPr/>
        </p:nvSpPr>
        <p:spPr>
          <a:xfrm>
            <a:off x="6172200" y="3873138"/>
            <a:ext cx="3807821" cy="555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08D0E50-44E6-4949-9CA0-5E999E1179CF}"/>
              </a:ext>
            </a:extLst>
          </p:cNvPr>
          <p:cNvSpPr/>
          <p:nvPr/>
        </p:nvSpPr>
        <p:spPr>
          <a:xfrm>
            <a:off x="6172200" y="2873829"/>
            <a:ext cx="3807821" cy="555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49DD328-0F06-4A16-A1A6-5170C8B84394}"/>
              </a:ext>
            </a:extLst>
          </p:cNvPr>
          <p:cNvSpPr/>
          <p:nvPr/>
        </p:nvSpPr>
        <p:spPr>
          <a:xfrm>
            <a:off x="6172202" y="1854926"/>
            <a:ext cx="3807821" cy="574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rigger">
            <a:extLst>
              <a:ext uri="{FF2B5EF4-FFF2-40B4-BE49-F238E27FC236}">
                <a16:creationId xmlns:a16="http://schemas.microsoft.com/office/drawing/2014/main" id="{7C4CB00D-398C-4514-895A-617F2B3C01D2}"/>
              </a:ext>
            </a:extLst>
          </p:cNvPr>
          <p:cNvSpPr/>
          <p:nvPr/>
        </p:nvSpPr>
        <p:spPr>
          <a:xfrm>
            <a:off x="8060924" y="915130"/>
            <a:ext cx="2130641" cy="4253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F5ABE46-0A57-4348-A0DB-A23336887C2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alpha val="0"/>
            </a:schemeClr>
          </a:solidFill>
        </p:spPr>
        <p:txBody>
          <a:bodyPr/>
          <a:lstStyle/>
          <a:p>
            <a:r>
              <a:rPr lang="nl-NL" dirty="0"/>
              <a:t>								</a:t>
            </a:r>
            <a:r>
              <a:rPr lang="nl-NL" sz="2400" dirty="0"/>
              <a:t>Toon antwoord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D0367F5-25F3-4944-BB74-21BAD2E0D4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9718"/>
            <a:ext cx="5181600" cy="3883152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EEE5A1-4E73-4F33-AF95-982DD5A815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	betogende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informatieve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verhalende tekst</a:t>
            </a:r>
          </a:p>
        </p:txBody>
      </p:sp>
    </p:spTree>
    <p:extLst>
      <p:ext uri="{BB962C8B-B14F-4D97-AF65-F5344CB8AC3E}">
        <p14:creationId xmlns:p14="http://schemas.microsoft.com/office/powerpoint/2010/main" val="20524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6DBE9999-5CAA-4BFD-A558-A1AB6B22F26D}"/>
              </a:ext>
            </a:extLst>
          </p:cNvPr>
          <p:cNvSpPr/>
          <p:nvPr/>
        </p:nvSpPr>
        <p:spPr>
          <a:xfrm>
            <a:off x="838200" y="4349931"/>
            <a:ext cx="3838303" cy="532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CCED628-1141-402E-9FFC-4087526EBE16}"/>
              </a:ext>
            </a:extLst>
          </p:cNvPr>
          <p:cNvSpPr/>
          <p:nvPr/>
        </p:nvSpPr>
        <p:spPr>
          <a:xfrm>
            <a:off x="838200" y="3412581"/>
            <a:ext cx="3838303" cy="532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C85A48-3076-4CF4-A7BF-36FCF2A0F4BB}"/>
              </a:ext>
            </a:extLst>
          </p:cNvPr>
          <p:cNvSpPr/>
          <p:nvPr/>
        </p:nvSpPr>
        <p:spPr>
          <a:xfrm>
            <a:off x="838200" y="2325189"/>
            <a:ext cx="3838303" cy="587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rigger">
            <a:extLst>
              <a:ext uri="{FF2B5EF4-FFF2-40B4-BE49-F238E27FC236}">
                <a16:creationId xmlns:a16="http://schemas.microsoft.com/office/drawing/2014/main" id="{C828A7C9-5262-4551-8075-D6F5E7E048E1}"/>
              </a:ext>
            </a:extLst>
          </p:cNvPr>
          <p:cNvSpPr/>
          <p:nvPr/>
        </p:nvSpPr>
        <p:spPr>
          <a:xfrm>
            <a:off x="8125097" y="1881051"/>
            <a:ext cx="2155372" cy="444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7C018B-2074-45C0-BCC3-249C61DE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Vier doden na aanslag in Nijmegen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29C26C-A9AB-43E9-B225-58F1945D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								</a:t>
            </a:r>
            <a:r>
              <a:rPr lang="nl-NL" sz="2400" dirty="0"/>
              <a:t>Toon antwoord</a:t>
            </a:r>
          </a:p>
          <a:p>
            <a:pPr marL="0" indent="0">
              <a:buNone/>
            </a:pPr>
            <a:r>
              <a:rPr lang="nl-NL" dirty="0"/>
              <a:t>A	betogende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informatieve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verhalende tekst</a:t>
            </a:r>
          </a:p>
        </p:txBody>
      </p:sp>
    </p:spTree>
    <p:extLst>
      <p:ext uri="{BB962C8B-B14F-4D97-AF65-F5344CB8AC3E}">
        <p14:creationId xmlns:p14="http://schemas.microsoft.com/office/powerpoint/2010/main" val="133176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FC57B5A8-55A9-4FBA-A0CF-A1C2A3FA84FA}"/>
              </a:ext>
            </a:extLst>
          </p:cNvPr>
          <p:cNvSpPr/>
          <p:nvPr/>
        </p:nvSpPr>
        <p:spPr>
          <a:xfrm>
            <a:off x="6172200" y="3833949"/>
            <a:ext cx="3703320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566DBF7-2133-43B1-9336-99233A54CFB0}"/>
              </a:ext>
            </a:extLst>
          </p:cNvPr>
          <p:cNvSpPr/>
          <p:nvPr/>
        </p:nvSpPr>
        <p:spPr>
          <a:xfrm>
            <a:off x="6172200" y="2834640"/>
            <a:ext cx="3703320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FE16ED2-69D8-44BB-A4A5-7F3ED5F21397}"/>
              </a:ext>
            </a:extLst>
          </p:cNvPr>
          <p:cNvSpPr/>
          <p:nvPr/>
        </p:nvSpPr>
        <p:spPr>
          <a:xfrm>
            <a:off x="6172200" y="1881686"/>
            <a:ext cx="3703320" cy="548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rigger">
            <a:extLst>
              <a:ext uri="{FF2B5EF4-FFF2-40B4-BE49-F238E27FC236}">
                <a16:creationId xmlns:a16="http://schemas.microsoft.com/office/drawing/2014/main" id="{67D29CF2-ED96-415A-B480-22FBCE89CEF3}"/>
              </a:ext>
            </a:extLst>
          </p:cNvPr>
          <p:cNvSpPr/>
          <p:nvPr/>
        </p:nvSpPr>
        <p:spPr>
          <a:xfrm>
            <a:off x="8987246" y="901337"/>
            <a:ext cx="2207623" cy="4441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F72B1C-C1B7-4C0F-905B-A66FC501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									</a:t>
            </a:r>
            <a:r>
              <a:rPr lang="nl-NL" sz="2400" dirty="0"/>
              <a:t>Toon antwoord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D10AC6-AA4F-4943-9FFA-E550E7DB35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	betogende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	informatieve tekst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C	instructie</a:t>
            </a:r>
          </a:p>
        </p:txBody>
      </p:sp>
      <p:pic>
        <p:nvPicPr>
          <p:cNvPr id="5" name="Picture 2" descr="Handleiding Ikea NUTID HW560 (pagina 1 van 32) (Nederlands)">
            <a:extLst>
              <a:ext uri="{FF2B5EF4-FFF2-40B4-BE49-F238E27FC236}">
                <a16:creationId xmlns:a16="http://schemas.microsoft.com/office/drawing/2014/main" id="{BFAB0D70-30BB-42F5-8D60-7F5BEDCD99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17" y="901337"/>
            <a:ext cx="3941430" cy="527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5C96B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375</Words>
  <Application>Microsoft Office PowerPoint</Application>
  <PresentationFormat>Breedbeeld</PresentationFormat>
  <Paragraphs>88</Paragraphs>
  <Slides>12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Kantoorthema</vt:lpstr>
      <vt:lpstr>Taalblokken 2F HS 1</vt:lpstr>
      <vt:lpstr>Opbouw van de methode</vt:lpstr>
      <vt:lpstr>PowerPoint-presentatie</vt:lpstr>
      <vt:lpstr>HS 1 Tekstsoorten</vt:lpstr>
      <vt:lpstr>Drie (vier) tekstsoorten</vt:lpstr>
      <vt:lpstr>Boksen moet verboden worden</vt:lpstr>
      <vt:lpstr>        Toon antwoord</vt:lpstr>
      <vt:lpstr>Vier doden na aanslag in Nijmegen</vt:lpstr>
      <vt:lpstr>         Toon antwoord</vt:lpstr>
      <vt:lpstr>Lees- en luisterstrategieën</vt:lpstr>
      <vt:lpstr>Omgaan met onbekende woorden</vt:lpstr>
      <vt:lpstr>Samenvatting</vt:lpstr>
    </vt:vector>
  </TitlesOfParts>
  <Company>Wellantcollege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Taalblokken 3F HS 1</dc:title>
  <dc:creator>Maud Hutten</dc:creator>
  <cp:lastModifiedBy>Maud Hutten</cp:lastModifiedBy>
  <cp:revision>19</cp:revision>
  <dcterms:created xsi:type="dcterms:W3CDTF">2021-07-08T06:16:38Z</dcterms:created>
  <dcterms:modified xsi:type="dcterms:W3CDTF">2021-07-13T08:04:15Z</dcterms:modified>
</cp:coreProperties>
</file>