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EB8A2-A603-4771-B98E-7F01C755A611}" type="datetimeFigureOut">
              <a:rPr lang="nl-NL" smtClean="0"/>
              <a:t>3-9-2020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00307-CBBC-45A8-8194-5FEFC7B082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066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00307-CBBC-45A8-8194-5FEFC7B0821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9039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1DF-72CA-4016-97BC-089BEB806958}" type="datetimeFigureOut">
              <a:rPr lang="nl-NL" smtClean="0"/>
              <a:t>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1A92-A641-4D8F-BAB1-C694803CC7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39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1DF-72CA-4016-97BC-089BEB806958}" type="datetimeFigureOut">
              <a:rPr lang="nl-NL" smtClean="0"/>
              <a:t>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1A92-A641-4D8F-BAB1-C694803CC7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060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1DF-72CA-4016-97BC-089BEB806958}" type="datetimeFigureOut">
              <a:rPr lang="nl-NL" smtClean="0"/>
              <a:t>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1A92-A641-4D8F-BAB1-C694803CC7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17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1DF-72CA-4016-97BC-089BEB806958}" type="datetimeFigureOut">
              <a:rPr lang="nl-NL" smtClean="0"/>
              <a:t>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1A92-A641-4D8F-BAB1-C694803CC7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066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1DF-72CA-4016-97BC-089BEB806958}" type="datetimeFigureOut">
              <a:rPr lang="nl-NL" smtClean="0"/>
              <a:t>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1A92-A641-4D8F-BAB1-C694803CC7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49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1DF-72CA-4016-97BC-089BEB806958}" type="datetimeFigureOut">
              <a:rPr lang="nl-NL" smtClean="0"/>
              <a:t>3-9-2020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1A92-A641-4D8F-BAB1-C694803CC7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574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1DF-72CA-4016-97BC-089BEB806958}" type="datetimeFigureOut">
              <a:rPr lang="nl-NL" smtClean="0"/>
              <a:t>3-9-2020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1A92-A641-4D8F-BAB1-C694803CC7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401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1DF-72CA-4016-97BC-089BEB806958}" type="datetimeFigureOut">
              <a:rPr lang="nl-NL" smtClean="0"/>
              <a:t>3-9-2020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1A92-A641-4D8F-BAB1-C694803CC7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832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1DF-72CA-4016-97BC-089BEB806958}" type="datetimeFigureOut">
              <a:rPr lang="nl-NL" smtClean="0"/>
              <a:t>3-9-2020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1A92-A641-4D8F-BAB1-C694803CC7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285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1DF-72CA-4016-97BC-089BEB806958}" type="datetimeFigureOut">
              <a:rPr lang="nl-NL" smtClean="0"/>
              <a:t>3-9-2020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1A92-A641-4D8F-BAB1-C694803CC7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102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F1DF-72CA-4016-97BC-089BEB806958}" type="datetimeFigureOut">
              <a:rPr lang="nl-NL" smtClean="0"/>
              <a:t>3-9-2020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1A92-A641-4D8F-BAB1-C694803CC7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518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BF1DF-72CA-4016-97BC-089BEB806958}" type="datetimeFigureOut">
              <a:rPr lang="nl-NL" smtClean="0"/>
              <a:t>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61A92-A641-4D8F-BAB1-C694803CC7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637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otsmagazine.nl/podcast/podcast-notenkraker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LugK32iLl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Een podcast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M. Hutten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6108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Kraanvogels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Luister naar de podcast van </a:t>
            </a:r>
            <a:r>
              <a:rPr lang="nl-NL" dirty="0" err="1" smtClean="0"/>
              <a:t>Roots</a:t>
            </a:r>
            <a:r>
              <a:rPr lang="nl-NL" dirty="0" smtClean="0"/>
              <a:t> over kraanvogels. Noteer wat je opvalt. Denk aan de volgorde, informatie tijdens de introductie, de </a:t>
            </a:r>
            <a:r>
              <a:rPr lang="nl-NL" dirty="0" err="1" smtClean="0"/>
              <a:t>inlkeiding</a:t>
            </a:r>
            <a:r>
              <a:rPr lang="nl-NL" dirty="0" smtClean="0"/>
              <a:t>, de kern en het slot, de samenwerking e.d. Wat maakt dat je blijft luisteren? Noteer zoveel mogelijk zaken. </a:t>
            </a:r>
          </a:p>
          <a:p>
            <a:endParaRPr lang="nl-NL" dirty="0"/>
          </a:p>
          <a:p>
            <a:r>
              <a:rPr lang="nl-NL" dirty="0" smtClean="0">
                <a:hlinkClick r:id="rId3"/>
              </a:rPr>
              <a:t>https://www.rootsmagazine.nl/podcast/podcast-notenkrakers/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676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belangrijk?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499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 (1)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Kies een dier</a:t>
            </a:r>
          </a:p>
          <a:p>
            <a:r>
              <a:rPr lang="nl-NL" dirty="0" smtClean="0"/>
              <a:t>Para: kies een aandoening, bijv. droes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DV: kies een activiteit, bijv. borstelen en wassen</a:t>
            </a:r>
          </a:p>
          <a:p>
            <a:r>
              <a:rPr lang="nl-NL" dirty="0" smtClean="0"/>
              <a:t>Schrijf een script</a:t>
            </a:r>
          </a:p>
          <a:p>
            <a:pPr lvl="1"/>
            <a:r>
              <a:rPr lang="nl-NL" dirty="0" smtClean="0"/>
              <a:t>inleiding</a:t>
            </a:r>
          </a:p>
          <a:p>
            <a:pPr lvl="1"/>
            <a:r>
              <a:rPr lang="nl-NL" dirty="0" smtClean="0"/>
              <a:t>introductie van jezelf en een ander</a:t>
            </a:r>
          </a:p>
          <a:p>
            <a:pPr lvl="1"/>
            <a:r>
              <a:rPr lang="nl-NL" dirty="0" smtClean="0"/>
              <a:t>Informatie in kleine blokjes</a:t>
            </a:r>
          </a:p>
          <a:p>
            <a:pPr lvl="1"/>
            <a:r>
              <a:rPr lang="nl-NL" dirty="0" smtClean="0"/>
              <a:t>tussentijdse samenvattingen</a:t>
            </a:r>
          </a:p>
          <a:p>
            <a:pPr lvl="1"/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3933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Oefen de podcast. Let op de tijd, minimaal 4 minuten</a:t>
            </a:r>
          </a:p>
          <a:p>
            <a:pPr lvl="1"/>
            <a:r>
              <a:rPr lang="nl-NL" dirty="0" smtClean="0"/>
              <a:t>Denk aan pauzes</a:t>
            </a:r>
          </a:p>
          <a:p>
            <a:r>
              <a:rPr lang="nl-NL" dirty="0" smtClean="0"/>
              <a:t>Bekijk het volgende instructiefilmpje:</a:t>
            </a:r>
          </a:p>
          <a:p>
            <a:r>
              <a:rPr lang="nl-NL" dirty="0" smtClean="0">
                <a:hlinkClick r:id="rId2"/>
              </a:rPr>
              <a:t>https://www.youtube.com/watch?v=0LugK32iLlQ</a:t>
            </a:r>
            <a:endParaRPr lang="nl-NL" dirty="0" smtClean="0"/>
          </a:p>
          <a:p>
            <a:endParaRPr lang="nl-NL" dirty="0"/>
          </a:p>
          <a:p>
            <a:r>
              <a:rPr lang="nl-NL" smtClean="0"/>
              <a:t>De </a:t>
            </a:r>
            <a:r>
              <a:rPr lang="nl-NL" dirty="0" smtClean="0"/>
              <a:t>muziek wordt automatisch zachter als je praat en harder als je stil bent. </a:t>
            </a:r>
          </a:p>
          <a:p>
            <a:endParaRPr lang="nl-NL" dirty="0" smtClean="0"/>
          </a:p>
          <a:p>
            <a:pPr lvl="1"/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9713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 (slot)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Download ‘anchor’, oefen een laatste keer en neem je podcast </a:t>
            </a:r>
            <a:r>
              <a:rPr lang="nl-NL" smtClean="0"/>
              <a:t>op.</a:t>
            </a:r>
          </a:p>
          <a:p>
            <a:endParaRPr lang="nl-NL" dirty="0" smtClean="0"/>
          </a:p>
          <a:p>
            <a:r>
              <a:rPr lang="nl-NL" dirty="0" smtClean="0"/>
              <a:t>Maak je podcast af met een cover, de keuze van een categorie, de taal. Durf je jouw podcast te publiceren? Deel de link dan met mij.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32750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206</Words>
  <Application>Microsoft Office PowerPoint</Application>
  <PresentationFormat>Breedbeeld</PresentationFormat>
  <Paragraphs>29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Een podcast maken</vt:lpstr>
      <vt:lpstr>Kraanvogels</vt:lpstr>
      <vt:lpstr>Wat is belangrijk?</vt:lpstr>
      <vt:lpstr>Aan de slag (1)</vt:lpstr>
      <vt:lpstr>Aan de slag (2)</vt:lpstr>
      <vt:lpstr>Aan de slag (slot)</vt:lpstr>
    </vt:vector>
  </TitlesOfParts>
  <Company>Wellantcollege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podcast maken</dc:title>
  <dc:creator>Maud Hutten</dc:creator>
  <cp:lastModifiedBy>Maud Hutten</cp:lastModifiedBy>
  <cp:revision>3</cp:revision>
  <dcterms:created xsi:type="dcterms:W3CDTF">2020-09-03T12:49:49Z</dcterms:created>
  <dcterms:modified xsi:type="dcterms:W3CDTF">2020-09-03T13:09:13Z</dcterms:modified>
</cp:coreProperties>
</file>