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2" r:id="rId5"/>
    <p:sldId id="263" r:id="rId6"/>
    <p:sldId id="264" r:id="rId7"/>
    <p:sldId id="265" r:id="rId8"/>
    <p:sldId id="266"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334395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39501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19905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37089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4969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64738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331322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205423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11262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BD86EB4-9675-4904-8294-566EEAD18F41}" type="datetimeFigureOut">
              <a:rPr lang="nl-NL" smtClean="0"/>
              <a:t>23-3-2020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113515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BD86EB4-9675-4904-8294-566EEAD18F41}" type="datetimeFigureOut">
              <a:rPr lang="nl-NL" smtClean="0"/>
              <a:t>23-3-2020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351229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BD86EB4-9675-4904-8294-566EEAD18F41}" type="datetimeFigureOut">
              <a:rPr lang="nl-NL" smtClean="0"/>
              <a:t>23-3-2020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192211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BD86EB4-9675-4904-8294-566EEAD18F41}" type="datetimeFigureOut">
              <a:rPr lang="nl-NL" smtClean="0"/>
              <a:t>23-3-2020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58383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86EB4-9675-4904-8294-566EEAD18F41}" type="datetimeFigureOut">
              <a:rPr lang="nl-NL" smtClean="0"/>
              <a:t>23-3-2020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419700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BD86EB4-9675-4904-8294-566EEAD18F41}" type="datetimeFigureOut">
              <a:rPr lang="nl-NL" smtClean="0"/>
              <a:t>23-3-2020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322443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BD86EB4-9675-4904-8294-566EEAD18F41}" type="datetimeFigureOut">
              <a:rPr lang="nl-NL" smtClean="0"/>
              <a:t>23-3-2020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2D62076-E80C-4415-9411-7F1E4C94FFBB}" type="slidenum">
              <a:rPr lang="nl-NL" smtClean="0"/>
              <a:t>‹nr.›</a:t>
            </a:fld>
            <a:endParaRPr lang="nl-NL"/>
          </a:p>
        </p:txBody>
      </p:sp>
    </p:spTree>
    <p:extLst>
      <p:ext uri="{BB962C8B-B14F-4D97-AF65-F5344CB8AC3E}">
        <p14:creationId xmlns:p14="http://schemas.microsoft.com/office/powerpoint/2010/main" val="156855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D86EB4-9675-4904-8294-566EEAD18F41}" type="datetimeFigureOut">
              <a:rPr lang="nl-NL" smtClean="0"/>
              <a:t>23-3-2020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D62076-E80C-4415-9411-7F1E4C94FFBB}" type="slidenum">
              <a:rPr lang="nl-NL" smtClean="0"/>
              <a:t>‹nr.›</a:t>
            </a:fld>
            <a:endParaRPr lang="nl-NL"/>
          </a:p>
        </p:txBody>
      </p:sp>
    </p:spTree>
    <p:extLst>
      <p:ext uri="{BB962C8B-B14F-4D97-AF65-F5344CB8AC3E}">
        <p14:creationId xmlns:p14="http://schemas.microsoft.com/office/powerpoint/2010/main" val="91800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Formuleren en stijl 3F</a:t>
            </a:r>
            <a:endParaRPr lang="nl-NL" dirty="0"/>
          </a:p>
        </p:txBody>
      </p:sp>
      <p:sp>
        <p:nvSpPr>
          <p:cNvPr id="3" name="Ondertitel 2"/>
          <p:cNvSpPr>
            <a:spLocks noGrp="1"/>
          </p:cNvSpPr>
          <p:nvPr>
            <p:ph type="subTitle" idx="1"/>
          </p:nvPr>
        </p:nvSpPr>
        <p:spPr/>
        <p:txBody>
          <a:bodyPr/>
          <a:lstStyle/>
          <a:p>
            <a:r>
              <a:rPr lang="nl-NL" dirty="0" smtClean="0"/>
              <a:t>M. Hutten</a:t>
            </a:r>
            <a:endParaRPr lang="nl-NL" dirty="0"/>
          </a:p>
        </p:txBody>
      </p:sp>
    </p:spTree>
    <p:extLst>
      <p:ext uri="{BB962C8B-B14F-4D97-AF65-F5344CB8AC3E}">
        <p14:creationId xmlns:p14="http://schemas.microsoft.com/office/powerpoint/2010/main" val="34343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Voorkom fouten bij de opbouw van je tekst</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Het is </a:t>
            </a:r>
            <a:r>
              <a:rPr lang="nl-NL" b="1" u="sng" dirty="0" smtClean="0"/>
              <a:t>naar</a:t>
            </a:r>
            <a:r>
              <a:rPr lang="nl-NL" dirty="0" smtClean="0"/>
              <a:t> aanleiding van en je kunt dat stukje zin alleen gebruiken als er al iets voor gebeurd is. </a:t>
            </a:r>
          </a:p>
          <a:p>
            <a:pPr lvl="1"/>
            <a:r>
              <a:rPr lang="nl-NL" dirty="0"/>
              <a:t>Naar aanleiding van uw telefoontje van vanmorgen, mail ik u nu het betalingsbewijs van mijn koffiezetapparaat. </a:t>
            </a:r>
          </a:p>
          <a:p>
            <a:r>
              <a:rPr lang="nl-NL" dirty="0" smtClean="0"/>
              <a:t>Verwijs niet naar de titel of naar dingen uit een andere alinea. </a:t>
            </a:r>
          </a:p>
          <a:p>
            <a:pPr lvl="1"/>
            <a:r>
              <a:rPr lang="nl-NL" dirty="0" smtClean="0"/>
              <a:t>‘Het </a:t>
            </a:r>
            <a:r>
              <a:rPr lang="nl-NL" dirty="0"/>
              <a:t>is verschrikkelijk dat dit met sommige dieren </a:t>
            </a:r>
            <a:r>
              <a:rPr lang="nl-NL" dirty="0" smtClean="0"/>
              <a:t>gebeurt.’ </a:t>
            </a:r>
            <a:r>
              <a:rPr lang="nl-NL" dirty="0"/>
              <a:t>is géén goed eerste zin van een tekst. </a:t>
            </a:r>
          </a:p>
          <a:p>
            <a:r>
              <a:rPr lang="nl-NL" dirty="0" smtClean="0"/>
              <a:t>Deel lange zinnen op. Te lange zinnen lezen vermoeiend. Kort zelf de volgende zin in.</a:t>
            </a:r>
          </a:p>
          <a:p>
            <a:pPr lvl="1"/>
            <a:r>
              <a:rPr lang="nl-NL" dirty="0" err="1" smtClean="0"/>
              <a:t>Phishingmails</a:t>
            </a:r>
            <a:r>
              <a:rPr lang="nl-NL" dirty="0" smtClean="0"/>
              <a:t> worden steeds professioneler en worden al lang niet meer alleen aangeboden via de mail, maar komen ook binnen via Facebook, WhatsApp en via allerlei andere </a:t>
            </a:r>
            <a:r>
              <a:rPr lang="nl-NL" dirty="0" err="1" smtClean="0"/>
              <a:t>social</a:t>
            </a:r>
            <a:r>
              <a:rPr lang="nl-NL" dirty="0" smtClean="0"/>
              <a:t> mediakanalen waardoor het voor iedere gebruiker steeds waarschijnlijker wordt dat hij of zij er een keer het slachtoffer van wordt en het voor banken een steeds grotere kostenpost wordt die ze uiteindelijk weer verhalen op hun trouwe, brave klanten, mensen zoals jij en ik. . </a:t>
            </a:r>
          </a:p>
          <a:p>
            <a:pPr lvl="1"/>
            <a:endParaRPr lang="nl-NL" dirty="0" smtClean="0"/>
          </a:p>
          <a:p>
            <a:r>
              <a:rPr lang="nl-NL" dirty="0" smtClean="0"/>
              <a:t>Gebruik in het slot een signaalwoord dus (conclusie) of kortom (samenvatting).</a:t>
            </a:r>
          </a:p>
          <a:p>
            <a:pPr lvl="1"/>
            <a:r>
              <a:rPr lang="nl-NL" u="sng" dirty="0" smtClean="0"/>
              <a:t>Al met al</a:t>
            </a:r>
            <a:r>
              <a:rPr lang="nl-NL" dirty="0" smtClean="0"/>
              <a:t> was dit een handige PowerPoint. </a:t>
            </a:r>
          </a:p>
          <a:p>
            <a:pPr lvl="1"/>
            <a:r>
              <a:rPr lang="nl-NL" dirty="0" smtClean="0"/>
              <a:t>Een les volgen en geven is met Teams </a:t>
            </a:r>
            <a:r>
              <a:rPr lang="nl-NL" u="sng" dirty="0" smtClean="0"/>
              <a:t>dus</a:t>
            </a:r>
            <a:r>
              <a:rPr lang="nl-NL" dirty="0" smtClean="0"/>
              <a:t> heel goed mogelijk. </a:t>
            </a:r>
          </a:p>
          <a:p>
            <a:pPr marL="457200" lvl="1" indent="0">
              <a:buNone/>
            </a:pPr>
            <a:endParaRPr lang="nl-NL" dirty="0"/>
          </a:p>
        </p:txBody>
      </p:sp>
    </p:spTree>
    <p:extLst>
      <p:ext uri="{BB962C8B-B14F-4D97-AF65-F5344CB8AC3E}">
        <p14:creationId xmlns:p14="http://schemas.microsoft.com/office/powerpoint/2010/main" val="150578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1.1 verwijswoorden</a:t>
            </a:r>
          </a:p>
        </p:txBody>
      </p:sp>
      <p:sp>
        <p:nvSpPr>
          <p:cNvPr id="3" name="Tijdelijke aanduiding voor inhoud 2"/>
          <p:cNvSpPr>
            <a:spLocks noGrp="1"/>
          </p:cNvSpPr>
          <p:nvPr>
            <p:ph idx="1"/>
          </p:nvPr>
        </p:nvSpPr>
        <p:spPr/>
        <p:txBody>
          <a:bodyPr/>
          <a:lstStyle/>
          <a:p>
            <a:pPr marL="0" indent="0">
              <a:buNone/>
            </a:pPr>
            <a:r>
              <a:rPr lang="nl-NL" dirty="0"/>
              <a:t>Verwijswoorden maken een tekst minder saai en besparen de schrijver en lezer als het goed is veel werk. </a:t>
            </a:r>
          </a:p>
          <a:p>
            <a:endParaRPr lang="nl-NL" dirty="0"/>
          </a:p>
          <a:p>
            <a:pPr marL="0" indent="0">
              <a:buNone/>
            </a:pPr>
            <a:r>
              <a:rPr lang="nl-NL" dirty="0" smtClean="0"/>
              <a:t>Maar</a:t>
            </a:r>
            <a:r>
              <a:rPr lang="nl-NL" dirty="0"/>
              <a:t>… het gevaar bestaat dat een verwijzing niet duidelijk is. </a:t>
            </a:r>
          </a:p>
          <a:p>
            <a:endParaRPr lang="nl-NL" dirty="0"/>
          </a:p>
          <a:p>
            <a:endParaRPr lang="nl-NL" dirty="0"/>
          </a:p>
        </p:txBody>
      </p:sp>
    </p:spTree>
    <p:extLst>
      <p:ext uri="{BB962C8B-B14F-4D97-AF65-F5344CB8AC3E}">
        <p14:creationId xmlns:p14="http://schemas.microsoft.com/office/powerpoint/2010/main" val="375693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Haal </a:t>
            </a:r>
            <a:r>
              <a:rPr lang="nl-NL" dirty="0" smtClean="0"/>
              <a:t>jij de </a:t>
            </a:r>
            <a:r>
              <a:rPr lang="nl-NL" dirty="0"/>
              <a:t>navigatie uit de auto en repareer </a:t>
            </a:r>
            <a:r>
              <a:rPr lang="nl-NL" dirty="0" smtClean="0"/>
              <a:t>je hem?</a:t>
            </a:r>
            <a:endParaRPr lang="nl-NL" dirty="0"/>
          </a:p>
        </p:txBody>
      </p:sp>
      <p:pic>
        <p:nvPicPr>
          <p:cNvPr id="5" name="Tijdelijke aanduiding voor inhoud 4"/>
          <p:cNvPicPr>
            <a:picLocks noGrp="1" noChangeAspect="1"/>
          </p:cNvPicPr>
          <p:nvPr>
            <p:ph sz="half" idx="1"/>
          </p:nvPr>
        </p:nvPicPr>
        <p:blipFill>
          <a:blip r:embed="rId2"/>
          <a:stretch>
            <a:fillRect/>
          </a:stretch>
        </p:blipFill>
        <p:spPr>
          <a:xfrm>
            <a:off x="940435" y="2878952"/>
            <a:ext cx="3657917" cy="2444708"/>
          </a:xfrm>
          <a:prstGeom prst="rect">
            <a:avLst/>
          </a:prstGeom>
        </p:spPr>
      </p:pic>
      <p:pic>
        <p:nvPicPr>
          <p:cNvPr id="6" name="Tijdelijke aanduiding voor inhoud 5" descr="TOYOTA Auris Hybrid Review - autoevolu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923237"/>
            <a:ext cx="4184650" cy="2356139"/>
          </a:xfrm>
        </p:spPr>
      </p:pic>
    </p:spTree>
    <p:extLst>
      <p:ext uri="{BB962C8B-B14F-4D97-AF65-F5344CB8AC3E}">
        <p14:creationId xmlns:p14="http://schemas.microsoft.com/office/powerpoint/2010/main" val="119760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Voorkom fouten met verwijswoorden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D</a:t>
            </a:r>
            <a:r>
              <a:rPr lang="nl-NL" u="sng" dirty="0" smtClean="0"/>
              <a:t>e</a:t>
            </a:r>
            <a:r>
              <a:rPr lang="nl-NL" dirty="0" smtClean="0"/>
              <a:t>-woorden krijgen di</a:t>
            </a:r>
            <a:r>
              <a:rPr lang="nl-NL" u="sng" dirty="0" smtClean="0"/>
              <a:t>e</a:t>
            </a:r>
            <a:r>
              <a:rPr lang="nl-NL" dirty="0" smtClean="0"/>
              <a:t> of dez</a:t>
            </a:r>
            <a:r>
              <a:rPr lang="nl-NL" u="sng" dirty="0" smtClean="0"/>
              <a:t>e. </a:t>
            </a:r>
            <a:r>
              <a:rPr lang="nl-NL" dirty="0"/>
              <a:t>He</a:t>
            </a:r>
            <a:r>
              <a:rPr lang="nl-NL" u="sng" dirty="0"/>
              <a:t>t</a:t>
            </a:r>
            <a:r>
              <a:rPr lang="nl-NL" dirty="0"/>
              <a:t>-woorden krijgen da</a:t>
            </a:r>
            <a:r>
              <a:rPr lang="nl-NL" u="sng" dirty="0"/>
              <a:t>t</a:t>
            </a:r>
            <a:r>
              <a:rPr lang="nl-NL" dirty="0"/>
              <a:t> of </a:t>
            </a:r>
            <a:r>
              <a:rPr lang="nl-NL" dirty="0" smtClean="0"/>
              <a:t>di</a:t>
            </a:r>
            <a:r>
              <a:rPr lang="nl-NL" u="sng" dirty="0" smtClean="0"/>
              <a:t>t.</a:t>
            </a:r>
            <a:endParaRPr lang="nl-NL" u="sng" dirty="0"/>
          </a:p>
          <a:p>
            <a:pPr lvl="1"/>
            <a:r>
              <a:rPr lang="nl-NL" dirty="0" smtClean="0"/>
              <a:t>De computer die gecrasht is. </a:t>
            </a:r>
          </a:p>
          <a:p>
            <a:pPr lvl="1"/>
            <a:r>
              <a:rPr lang="nl-NL" dirty="0" smtClean="0"/>
              <a:t>Het schandaal dat vanmorgen in de krant stond. </a:t>
            </a:r>
          </a:p>
          <a:p>
            <a:r>
              <a:rPr lang="nl-NL" dirty="0" smtClean="0"/>
              <a:t>Voor een zelfstandig naamwoord krijg je mijn.</a:t>
            </a:r>
          </a:p>
          <a:p>
            <a:pPr lvl="1"/>
            <a:r>
              <a:rPr lang="nl-NL" dirty="0"/>
              <a:t>Mijn moeder maakt mijn brood nog steeds klaar. </a:t>
            </a:r>
          </a:p>
          <a:p>
            <a:r>
              <a:rPr lang="nl-NL" dirty="0" smtClean="0"/>
              <a:t>Met hun geef je bezit aan. Het is een bezittelijk voornaamwoord.</a:t>
            </a:r>
          </a:p>
          <a:p>
            <a:pPr lvl="1"/>
            <a:r>
              <a:rPr lang="nl-NL" dirty="0" smtClean="0"/>
              <a:t>Dat zijn </a:t>
            </a:r>
            <a:r>
              <a:rPr lang="nl-NL" u="sng" dirty="0" smtClean="0"/>
              <a:t>hun</a:t>
            </a:r>
            <a:r>
              <a:rPr lang="nl-NL" dirty="0" smtClean="0"/>
              <a:t> strandstoelen. De strandstoelen zijn </a:t>
            </a:r>
            <a:r>
              <a:rPr lang="nl-NL" u="sng" dirty="0" smtClean="0"/>
              <a:t>van hen</a:t>
            </a:r>
            <a:r>
              <a:rPr lang="nl-NL" dirty="0" smtClean="0"/>
              <a:t>. </a:t>
            </a:r>
          </a:p>
          <a:p>
            <a:r>
              <a:rPr lang="nl-NL" dirty="0" smtClean="0"/>
              <a:t>Waarmee/waarover gebruik je bij dieren en dingen, met wie/over wie bij mensen.</a:t>
            </a:r>
          </a:p>
          <a:p>
            <a:pPr lvl="1"/>
            <a:r>
              <a:rPr lang="nl-NL" dirty="0" smtClean="0"/>
              <a:t>Waarmee kan ik u van dienst zijn?</a:t>
            </a:r>
          </a:p>
          <a:p>
            <a:pPr lvl="1"/>
            <a:r>
              <a:rPr lang="nl-NL" dirty="0" smtClean="0"/>
              <a:t>Het meisje met wie ik naar de bioscoop ging, had al verkering. </a:t>
            </a:r>
          </a:p>
          <a:p>
            <a:pPr lvl="1"/>
            <a:endParaRPr lang="nl-NL" dirty="0"/>
          </a:p>
        </p:txBody>
      </p:sp>
    </p:spTree>
    <p:extLst>
      <p:ext uri="{BB962C8B-B14F-4D97-AF65-F5344CB8AC3E}">
        <p14:creationId xmlns:p14="http://schemas.microsoft.com/office/powerpoint/2010/main" val="331265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Voorkom verwijsfouten vervolg</a:t>
            </a:r>
            <a:endParaRPr lang="nl-NL" dirty="0"/>
          </a:p>
        </p:txBody>
      </p:sp>
      <p:sp>
        <p:nvSpPr>
          <p:cNvPr id="3" name="Tijdelijke aanduiding voor inhoud 2"/>
          <p:cNvSpPr>
            <a:spLocks noGrp="1"/>
          </p:cNvSpPr>
          <p:nvPr>
            <p:ph idx="1"/>
          </p:nvPr>
        </p:nvSpPr>
        <p:spPr/>
        <p:txBody>
          <a:bodyPr/>
          <a:lstStyle/>
          <a:p>
            <a:r>
              <a:rPr lang="nl-NL" dirty="0" smtClean="0"/>
              <a:t>Vergeet wat!</a:t>
            </a:r>
          </a:p>
          <a:p>
            <a:pPr lvl="1"/>
            <a:r>
              <a:rPr lang="nl-NL" dirty="0" smtClean="0"/>
              <a:t>Wat gebruik je alleen bij onbepaalde voornaamwoorden, zoals iets of alles</a:t>
            </a:r>
          </a:p>
          <a:p>
            <a:pPr lvl="1"/>
            <a:r>
              <a:rPr lang="nl-NL" dirty="0" smtClean="0"/>
              <a:t>Of bij de overtreffende trap, bijvoorbeeld bij het mooiste was</a:t>
            </a:r>
          </a:p>
          <a:p>
            <a:pPr lvl="1"/>
            <a:r>
              <a:rPr lang="nl-NL" dirty="0" smtClean="0"/>
              <a:t>Of als je naar een hele zin (hoofdzin of bijzin) verwijst. </a:t>
            </a:r>
          </a:p>
          <a:p>
            <a:pPr lvl="1"/>
            <a:endParaRPr lang="nl-NL" dirty="0" smtClean="0"/>
          </a:p>
          <a:p>
            <a:pPr lvl="1"/>
            <a:endParaRPr lang="nl-NL" dirty="0"/>
          </a:p>
          <a:p>
            <a:pPr marL="457200" lvl="1" indent="0">
              <a:buNone/>
            </a:pPr>
            <a:r>
              <a:rPr lang="nl-NL" b="1" dirty="0" smtClean="0">
                <a:solidFill>
                  <a:schemeClr val="tx1"/>
                </a:solidFill>
              </a:rPr>
              <a:t>Als je deze PowerPoint gebruikt om te leren, verwijder dan deze dia, want er worden bijna alleen maar fouten gemaakt met wat als verwijswoord. </a:t>
            </a:r>
            <a:endParaRPr lang="nl-NL" b="1" dirty="0">
              <a:solidFill>
                <a:schemeClr val="tx1"/>
              </a:solidFill>
            </a:endParaRPr>
          </a:p>
        </p:txBody>
      </p:sp>
    </p:spTree>
    <p:extLst>
      <p:ext uri="{BB962C8B-B14F-4D97-AF65-F5344CB8AC3E}">
        <p14:creationId xmlns:p14="http://schemas.microsoft.com/office/powerpoint/2010/main" val="347355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1.2 Signaalwoorden</a:t>
            </a:r>
            <a:endParaRPr lang="nl-NL" dirty="0"/>
          </a:p>
        </p:txBody>
      </p:sp>
      <p:sp>
        <p:nvSpPr>
          <p:cNvPr id="3" name="Tijdelijke aanduiding voor inhoud 2"/>
          <p:cNvSpPr>
            <a:spLocks noGrp="1"/>
          </p:cNvSpPr>
          <p:nvPr>
            <p:ph idx="1"/>
          </p:nvPr>
        </p:nvSpPr>
        <p:spPr/>
        <p:txBody>
          <a:bodyPr/>
          <a:lstStyle/>
          <a:p>
            <a:r>
              <a:rPr lang="nl-NL" dirty="0" smtClean="0"/>
              <a:t>Signaalwoorden geven verbanden aan in de zin, tussen zinnen en tussen alinea’s. </a:t>
            </a:r>
          </a:p>
          <a:p>
            <a:r>
              <a:rPr lang="nl-NL" dirty="0" smtClean="0"/>
              <a:t>Een goed gebruik van signaalwoorden zorgt dat de lezer een tekst beter begrijpt.</a:t>
            </a:r>
          </a:p>
          <a:p>
            <a:r>
              <a:rPr lang="nl-NL" dirty="0" smtClean="0"/>
              <a:t>Bij alinea’s kun je ook signaalzinnen gebruiken.</a:t>
            </a:r>
          </a:p>
          <a:p>
            <a:pPr lvl="1"/>
            <a:r>
              <a:rPr lang="nl-NL" dirty="0" smtClean="0"/>
              <a:t>In dit verslag wil ik enkele voor- en nadelen van onderwijs op afstand met u delen.</a:t>
            </a:r>
          </a:p>
          <a:p>
            <a:pPr lvl="1"/>
            <a:r>
              <a:rPr lang="nl-NL" dirty="0" smtClean="0"/>
              <a:t>Eerst geef ik een aantal kenmerken van specifieke problemen bij onderwijs op afstand en daarna geef ik een aantal oplossingen hiervoor. </a:t>
            </a:r>
          </a:p>
          <a:p>
            <a:pPr lvl="1"/>
            <a:r>
              <a:rPr lang="nl-NL" dirty="0" smtClean="0"/>
              <a:t>Van alle genoemde redenen lijkt de laatste mij de belangrijkste veroorzaker van werkstress bij docenten. </a:t>
            </a:r>
          </a:p>
          <a:p>
            <a:pPr lvl="1"/>
            <a:r>
              <a:rPr lang="nl-NL" dirty="0" smtClean="0"/>
              <a:t>Nu alle problemen genoemd zijn, kunnen we vier conclusies trekken. </a:t>
            </a:r>
            <a:endParaRPr lang="nl-NL" dirty="0"/>
          </a:p>
        </p:txBody>
      </p:sp>
    </p:spTree>
    <p:extLst>
      <p:ext uri="{BB962C8B-B14F-4D97-AF65-F5344CB8AC3E}">
        <p14:creationId xmlns:p14="http://schemas.microsoft.com/office/powerpoint/2010/main" val="396672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4949" y="1112486"/>
            <a:ext cx="4699351" cy="4699351"/>
          </a:xfrm>
        </p:spPr>
      </p:pic>
    </p:spTree>
    <p:extLst>
      <p:ext uri="{BB962C8B-B14F-4D97-AF65-F5344CB8AC3E}">
        <p14:creationId xmlns:p14="http://schemas.microsoft.com/office/powerpoint/2010/main" val="2146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0112" y="1295400"/>
            <a:ext cx="5005388" cy="5005388"/>
          </a:xfrm>
        </p:spPr>
      </p:pic>
    </p:spTree>
    <p:extLst>
      <p:ext uri="{BB962C8B-B14F-4D97-AF65-F5344CB8AC3E}">
        <p14:creationId xmlns:p14="http://schemas.microsoft.com/office/powerpoint/2010/main" val="22387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1.3 Opbouw van je tekst</a:t>
            </a:r>
            <a:endParaRPr lang="nl-NL" dirty="0"/>
          </a:p>
        </p:txBody>
      </p:sp>
      <p:sp>
        <p:nvSpPr>
          <p:cNvPr id="3" name="Tijdelijke aanduiding voor inhoud 2"/>
          <p:cNvSpPr>
            <a:spLocks noGrp="1"/>
          </p:cNvSpPr>
          <p:nvPr>
            <p:ph idx="1"/>
          </p:nvPr>
        </p:nvSpPr>
        <p:spPr/>
        <p:txBody>
          <a:bodyPr/>
          <a:lstStyle/>
          <a:p>
            <a:r>
              <a:rPr lang="nl-NL" dirty="0" smtClean="0"/>
              <a:t>In de inleiding schrijf je waar je tekst over gaat en waarom je de tekst schrijft (en de ander hem moet lezen)</a:t>
            </a:r>
          </a:p>
          <a:p>
            <a:pPr lvl="1"/>
            <a:r>
              <a:rPr lang="nl-NL" dirty="0" smtClean="0"/>
              <a:t>onderwerp </a:t>
            </a:r>
            <a:endParaRPr lang="nl-NL" dirty="0"/>
          </a:p>
          <a:p>
            <a:pPr lvl="1"/>
            <a:r>
              <a:rPr lang="nl-NL" dirty="0" smtClean="0"/>
              <a:t>aanleiding</a:t>
            </a:r>
            <a:endParaRPr lang="nl-NL" dirty="0"/>
          </a:p>
          <a:p>
            <a:r>
              <a:rPr lang="nl-NL" dirty="0" smtClean="0"/>
              <a:t>Bij een lange kern kun je werken met tussenkopjes en het kort herhalen van wat je net gezegd hebt en aan te kondigen van wat komt. </a:t>
            </a:r>
          </a:p>
          <a:p>
            <a:pPr lvl="2"/>
            <a:r>
              <a:rPr lang="nl-NL" sz="1600" b="1" dirty="0" smtClean="0"/>
              <a:t>Circushonden</a:t>
            </a:r>
          </a:p>
          <a:p>
            <a:pPr marL="457200" lvl="1" indent="0">
              <a:buNone/>
            </a:pPr>
            <a:r>
              <a:rPr lang="nl-NL" b="1" dirty="0" smtClean="0"/>
              <a:t>	</a:t>
            </a:r>
            <a:r>
              <a:rPr lang="nl-NL" dirty="0" smtClean="0"/>
              <a:t>In de vorige alinea’s ging het vooral over exotische circusdieren, zoals 	olifanten en tijgers. Nu wil ik het wat dichter bij huis zoeken, want ook onze 	trouwe viervoeter werd vaak ingezet als circusattractie. Hoe werden zij 	behandeld en getraind? </a:t>
            </a:r>
          </a:p>
        </p:txBody>
      </p:sp>
    </p:spTree>
    <p:extLst>
      <p:ext uri="{BB962C8B-B14F-4D97-AF65-F5344CB8AC3E}">
        <p14:creationId xmlns:p14="http://schemas.microsoft.com/office/powerpoint/2010/main" val="17120311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91</TotalTime>
  <Words>654</Words>
  <Application>Microsoft Office PowerPoint</Application>
  <PresentationFormat>Breedbeeld</PresentationFormat>
  <Paragraphs>52</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Trebuchet MS</vt:lpstr>
      <vt:lpstr>Wingdings 3</vt:lpstr>
      <vt:lpstr>Facet</vt:lpstr>
      <vt:lpstr>Formuleren en stijl 3F</vt:lpstr>
      <vt:lpstr>1.1 verwijswoorden</vt:lpstr>
      <vt:lpstr>Haal jij de navigatie uit de auto en repareer je hem?</vt:lpstr>
      <vt:lpstr>Voorkom fouten met verwijswoorden </vt:lpstr>
      <vt:lpstr>Voorkom verwijsfouten vervolg</vt:lpstr>
      <vt:lpstr>1.2 Signaalwoorden</vt:lpstr>
      <vt:lpstr>PowerPoint-presentatie</vt:lpstr>
      <vt:lpstr>PowerPoint-presentatie</vt:lpstr>
      <vt:lpstr>1.3 Opbouw van je tekst</vt:lpstr>
      <vt:lpstr>Voorkom fouten bij de opbouw van je tekst</vt:lpstr>
    </vt:vector>
  </TitlesOfParts>
  <Company>Wellantcollege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Formuleren en stijl 2F</dc:title>
  <dc:creator>Maud Hutten</dc:creator>
  <cp:lastModifiedBy>Maud Hutten</cp:lastModifiedBy>
  <cp:revision>10</cp:revision>
  <dcterms:created xsi:type="dcterms:W3CDTF">2020-03-23T13:36:43Z</dcterms:created>
  <dcterms:modified xsi:type="dcterms:W3CDTF">2020-03-23T15:08:05Z</dcterms:modified>
</cp:coreProperties>
</file>