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95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19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9905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956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4969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738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3226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23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24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515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29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211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383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001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43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55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6EB4-9675-4904-8294-566EEAD18F41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D62076-E80C-4415-9411-7F1E4C94FF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800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Formuleren en stijl 2F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M. Hutten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435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Voorkom fouten bij de opbouw van je tekst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is </a:t>
            </a:r>
            <a:r>
              <a:rPr lang="nl-NL" b="1" u="sng" dirty="0" smtClean="0"/>
              <a:t>naar</a:t>
            </a:r>
            <a:r>
              <a:rPr lang="nl-NL" dirty="0" smtClean="0"/>
              <a:t> aanleiding van en je kunt dat stukje zin alleen gebruiken als er al iets voor gebeurd is. </a:t>
            </a:r>
          </a:p>
          <a:p>
            <a:pPr lvl="1"/>
            <a:r>
              <a:rPr lang="nl-NL" dirty="0"/>
              <a:t>Naar aanleiding van uw telefoontje van vanmorgen, mail ik u nu het betalingsbewijs van mijn koffiezetapparaat. </a:t>
            </a:r>
          </a:p>
          <a:p>
            <a:r>
              <a:rPr lang="nl-NL" dirty="0" smtClean="0"/>
              <a:t>Verwijs niet naar de titel of naar dingen uit een andere alinea. </a:t>
            </a:r>
          </a:p>
          <a:p>
            <a:pPr lvl="1"/>
            <a:r>
              <a:rPr lang="nl-NL" dirty="0"/>
              <a:t>Het is verschrikkelijk dat dit met sommige dieren gebeurt is géén goed eerste zin van een tekst. </a:t>
            </a:r>
          </a:p>
          <a:p>
            <a:r>
              <a:rPr lang="nl-NL" dirty="0" smtClean="0"/>
              <a:t>Gebruik tussenkopjes bij een lang middenstuk.</a:t>
            </a:r>
          </a:p>
          <a:p>
            <a:r>
              <a:rPr lang="nl-NL" dirty="0" smtClean="0"/>
              <a:t>Gebruik in het slot een signaalwoord dus (conclusie) of kortom (samenvatting)</a:t>
            </a:r>
          </a:p>
          <a:p>
            <a:pPr lvl="1"/>
            <a:r>
              <a:rPr lang="nl-NL" u="sng" dirty="0" smtClean="0"/>
              <a:t>Al met al</a:t>
            </a:r>
            <a:r>
              <a:rPr lang="nl-NL" dirty="0" smtClean="0"/>
              <a:t> was dit een handige PowerPoint. </a:t>
            </a:r>
          </a:p>
          <a:p>
            <a:pPr lvl="1"/>
            <a:r>
              <a:rPr lang="nl-NL" dirty="0" smtClean="0"/>
              <a:t>Een les volgen en geven is met Teams </a:t>
            </a:r>
            <a:r>
              <a:rPr lang="nl-NL" u="sng" dirty="0" smtClean="0"/>
              <a:t>dus</a:t>
            </a:r>
            <a:r>
              <a:rPr lang="nl-NL" dirty="0" smtClean="0"/>
              <a:t> heel goed mogelijk. 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78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1.1 verwijswoorden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Verwijswoorden maken een tekst minder saai en besparen de schrijver en lezer als het goed is veel werk.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Maar</a:t>
            </a:r>
            <a:r>
              <a:rPr lang="nl-NL" dirty="0"/>
              <a:t>… het gevaar bestaat dat een verwijzing niet duidelijk is.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693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Haal de navigatie uit de auto en repareer hem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40435" y="2878952"/>
            <a:ext cx="3657917" cy="2444708"/>
          </a:xfrm>
          <a:prstGeom prst="rect">
            <a:avLst/>
          </a:prstGeom>
        </p:spPr>
      </p:pic>
      <p:pic>
        <p:nvPicPr>
          <p:cNvPr id="6" name="Tijdelijke aanduiding voor inhoud 5" descr="TOYOTA Auris Hybrid Review - autoevolution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923237"/>
            <a:ext cx="4184650" cy="2356139"/>
          </a:xfrm>
        </p:spPr>
      </p:pic>
    </p:spTree>
    <p:extLst>
      <p:ext uri="{BB962C8B-B14F-4D97-AF65-F5344CB8AC3E}">
        <p14:creationId xmlns:p14="http://schemas.microsoft.com/office/powerpoint/2010/main" val="119760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Voorkom fouten met verwijswoorden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</a:t>
            </a:r>
            <a:r>
              <a:rPr lang="nl-NL" u="sng" dirty="0" smtClean="0"/>
              <a:t>e</a:t>
            </a:r>
            <a:r>
              <a:rPr lang="nl-NL" dirty="0" smtClean="0"/>
              <a:t>-woorden krijgen di</a:t>
            </a:r>
            <a:r>
              <a:rPr lang="nl-NL" u="sng" dirty="0" smtClean="0"/>
              <a:t>e</a:t>
            </a:r>
            <a:r>
              <a:rPr lang="nl-NL" dirty="0" smtClean="0"/>
              <a:t> of dez</a:t>
            </a:r>
            <a:r>
              <a:rPr lang="nl-NL" u="sng" dirty="0" smtClean="0"/>
              <a:t>e  </a:t>
            </a:r>
            <a:endParaRPr lang="nl-NL" dirty="0" smtClean="0"/>
          </a:p>
          <a:p>
            <a:pPr lvl="1"/>
            <a:r>
              <a:rPr lang="nl-NL" dirty="0" smtClean="0"/>
              <a:t>De computer die gecrasht is. </a:t>
            </a:r>
          </a:p>
          <a:p>
            <a:r>
              <a:rPr lang="nl-NL" dirty="0" smtClean="0"/>
              <a:t>He</a:t>
            </a:r>
            <a:r>
              <a:rPr lang="nl-NL" u="sng" dirty="0" smtClean="0"/>
              <a:t>t</a:t>
            </a:r>
            <a:r>
              <a:rPr lang="nl-NL" dirty="0" smtClean="0"/>
              <a:t>-woorden krijgen da</a:t>
            </a:r>
            <a:r>
              <a:rPr lang="nl-NL" u="sng" dirty="0" smtClean="0"/>
              <a:t>t</a:t>
            </a:r>
            <a:r>
              <a:rPr lang="nl-NL" dirty="0" smtClean="0"/>
              <a:t> of di</a:t>
            </a:r>
            <a:r>
              <a:rPr lang="nl-NL" u="sng" dirty="0" smtClean="0"/>
              <a:t>t</a:t>
            </a:r>
          </a:p>
          <a:p>
            <a:pPr lvl="1"/>
            <a:r>
              <a:rPr lang="nl-NL" dirty="0" smtClean="0"/>
              <a:t>Het schandaal dat vanmorgen in de krant stond. </a:t>
            </a:r>
          </a:p>
          <a:p>
            <a:r>
              <a:rPr lang="nl-NL" dirty="0" smtClean="0"/>
              <a:t>Voor een zelfstandig naamwoord krijg je mijn</a:t>
            </a:r>
          </a:p>
          <a:p>
            <a:pPr lvl="1"/>
            <a:r>
              <a:rPr lang="nl-NL" dirty="0" smtClean="0"/>
              <a:t>Mijn </a:t>
            </a:r>
            <a:r>
              <a:rPr lang="nl-NL" dirty="0"/>
              <a:t>moeder maakt mijn brood nog steeds klaar. </a:t>
            </a:r>
          </a:p>
          <a:p>
            <a:r>
              <a:rPr lang="nl-NL" dirty="0" smtClean="0"/>
              <a:t>Waarmee gebruik je bij dieren en dingen, met wie bij mensen</a:t>
            </a:r>
          </a:p>
          <a:p>
            <a:pPr lvl="1"/>
            <a:r>
              <a:rPr lang="nl-NL" dirty="0" smtClean="0"/>
              <a:t>Waarmee kan ik u van dienst zijn?</a:t>
            </a:r>
          </a:p>
          <a:p>
            <a:pPr lvl="1"/>
            <a:r>
              <a:rPr lang="nl-NL" dirty="0" smtClean="0"/>
              <a:t>Het meisje met wie ik naar de bioscoop ging, had al verkering.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265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Voorkom verwijsfouten vervolg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Vergeet wat!</a:t>
            </a:r>
          </a:p>
          <a:p>
            <a:pPr lvl="1"/>
            <a:r>
              <a:rPr lang="nl-NL" dirty="0" smtClean="0"/>
              <a:t>Wat gebruik je alleen bij onbepaalde voornaamwoorden, zoals iets</a:t>
            </a:r>
          </a:p>
          <a:p>
            <a:pPr lvl="1"/>
            <a:r>
              <a:rPr lang="nl-NL" dirty="0" smtClean="0"/>
              <a:t>Of bij de overtreffende trap, bijvoorbeeld bij het mooiste was</a:t>
            </a:r>
          </a:p>
          <a:p>
            <a:pPr lvl="1"/>
            <a:r>
              <a:rPr lang="nl-NL" dirty="0" smtClean="0"/>
              <a:t>Of als je naar een hele zin (hoofdzin of bijzin) verwijst. 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  <a:p>
            <a:pPr marL="457200" lvl="1" indent="0">
              <a:buNone/>
            </a:pPr>
            <a:r>
              <a:rPr lang="nl-NL" b="1" dirty="0" smtClean="0">
                <a:solidFill>
                  <a:schemeClr val="tx1"/>
                </a:solidFill>
              </a:rPr>
              <a:t>Als je deze PowerPoint gebruikt om te leren, verwijder dan deze dia, want er worden bijna alleen maar fouten gemaakt met wat als verwijswoord. 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5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1.2 Signaalwoorden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Signaalwoorden geven verbanden aan in de zin, tussen zinnen en tussen alinea’s. </a:t>
            </a:r>
          </a:p>
          <a:p>
            <a:r>
              <a:rPr lang="nl-NL" dirty="0" smtClean="0"/>
              <a:t>Een goed gebruik van signaalwoorden zorgt dat de lezer een tekst beter begrijpt.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672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740591"/>
            <a:ext cx="6350000" cy="3961965"/>
          </a:xfrm>
        </p:spPr>
      </p:pic>
    </p:spTree>
    <p:extLst>
      <p:ext uri="{BB962C8B-B14F-4D97-AF65-F5344CB8AC3E}">
        <p14:creationId xmlns:p14="http://schemas.microsoft.com/office/powerpoint/2010/main" val="2146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00" y="1474476"/>
            <a:ext cx="4927599" cy="4967020"/>
          </a:xfrm>
        </p:spPr>
      </p:pic>
    </p:spTree>
    <p:extLst>
      <p:ext uri="{BB962C8B-B14F-4D97-AF65-F5344CB8AC3E}">
        <p14:creationId xmlns:p14="http://schemas.microsoft.com/office/powerpoint/2010/main" val="223879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1.3 Opbouw van je tekst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 inleiding schrijf je waar je tekst over gaat en waarom je de tekst schrijft (en de ander hem moet lezen)</a:t>
            </a:r>
          </a:p>
          <a:p>
            <a:pPr lvl="1"/>
            <a:r>
              <a:rPr lang="nl-NL" dirty="0" smtClean="0"/>
              <a:t>onderwerp </a:t>
            </a:r>
            <a:endParaRPr lang="nl-NL" dirty="0"/>
          </a:p>
          <a:p>
            <a:pPr lvl="1"/>
            <a:r>
              <a:rPr lang="nl-NL" dirty="0" smtClean="0"/>
              <a:t>aanleiding</a:t>
            </a:r>
            <a:endParaRPr lang="nl-NL" dirty="0"/>
          </a:p>
          <a:p>
            <a:r>
              <a:rPr lang="nl-NL" dirty="0" smtClean="0"/>
              <a:t>Dat kan met een signaalzin, bijvoorbeeld…</a:t>
            </a:r>
          </a:p>
          <a:p>
            <a:pPr lvl="1"/>
            <a:r>
              <a:rPr lang="nl-NL" u="sng" dirty="0" smtClean="0"/>
              <a:t>Naar aanleiding van</a:t>
            </a:r>
            <a:r>
              <a:rPr lang="nl-NL" dirty="0" smtClean="0"/>
              <a:t> ruim vijftig klachten van medestudenten, beschrijf ik </a:t>
            </a:r>
            <a:r>
              <a:rPr lang="nl-NL" u="sng" dirty="0" smtClean="0"/>
              <a:t>eerst</a:t>
            </a:r>
            <a:r>
              <a:rPr lang="nl-NL" dirty="0" smtClean="0"/>
              <a:t> de huidige situatie op onze school en stel ik </a:t>
            </a:r>
            <a:r>
              <a:rPr lang="nl-NL" u="sng" dirty="0" smtClean="0"/>
              <a:t>daarna</a:t>
            </a:r>
            <a:r>
              <a:rPr lang="nl-NL" dirty="0" smtClean="0"/>
              <a:t> een aantal oplossingen voor. </a:t>
            </a:r>
            <a:endParaRPr lang="nl-NL" dirty="0"/>
          </a:p>
          <a:p>
            <a:pPr lvl="1"/>
            <a:r>
              <a:rPr lang="nl-NL" dirty="0" smtClean="0"/>
              <a:t>Meer dan vijftig klachten heb ik op school verzameld van medestudenten. </a:t>
            </a:r>
            <a:r>
              <a:rPr lang="nl-NL" u="sng" dirty="0" smtClean="0"/>
              <a:t>Om te beginnen</a:t>
            </a:r>
            <a:r>
              <a:rPr lang="nl-NL" dirty="0" smtClean="0"/>
              <a:t> beschrijf ik de huidige situatie op onze school. </a:t>
            </a:r>
            <a:r>
              <a:rPr lang="nl-NL" u="sng" dirty="0" smtClean="0"/>
              <a:t>Vervolgens</a:t>
            </a:r>
            <a:r>
              <a:rPr lang="nl-NL" dirty="0" smtClean="0"/>
              <a:t> stel ik in dit advies een aantal oplossingen voor. (twee signaalzinnen)</a:t>
            </a:r>
          </a:p>
        </p:txBody>
      </p:sp>
    </p:spTree>
    <p:extLst>
      <p:ext uri="{BB962C8B-B14F-4D97-AF65-F5344CB8AC3E}">
        <p14:creationId xmlns:p14="http://schemas.microsoft.com/office/powerpoint/2010/main" val="17120311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453</Words>
  <Application>Microsoft Office PowerPoint</Application>
  <PresentationFormat>Breedbeeld</PresentationFormat>
  <Paragraphs>44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Formuleren en stijl 2F</vt:lpstr>
      <vt:lpstr>1.1 verwijswoorden</vt:lpstr>
      <vt:lpstr>Haal de navigatie uit de auto en repareer hem</vt:lpstr>
      <vt:lpstr>Voorkom fouten met verwijswoorden </vt:lpstr>
      <vt:lpstr>Voorkom verwijsfouten vervolg</vt:lpstr>
      <vt:lpstr>1.2 Signaalwoorden</vt:lpstr>
      <vt:lpstr>PowerPoint-presentatie</vt:lpstr>
      <vt:lpstr>PowerPoint-presentatie</vt:lpstr>
      <vt:lpstr>1.3 Opbouw van je tekst</vt:lpstr>
      <vt:lpstr>Voorkom fouten bij de opbouw van je tekst</vt:lpstr>
    </vt:vector>
  </TitlesOfParts>
  <Company>Wellantcollege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Formuleren en stijl 2F</dc:title>
  <dc:creator>Maud Hutten</dc:creator>
  <cp:lastModifiedBy>Maud Hutten</cp:lastModifiedBy>
  <cp:revision>6</cp:revision>
  <dcterms:created xsi:type="dcterms:W3CDTF">2020-03-23T13:36:43Z</dcterms:created>
  <dcterms:modified xsi:type="dcterms:W3CDTF">2020-03-23T14:24:51Z</dcterms:modified>
</cp:coreProperties>
</file>