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37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04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70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929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461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291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368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47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78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26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61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943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11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23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79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48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96D8-F6D3-4BF0-B67C-814CFE372570}" type="datetimeFigureOut">
              <a:rPr lang="nl-NL" smtClean="0"/>
              <a:t>15-2-2018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A95-8DF0-44B8-A00A-7079D0D339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91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dAz5W-87C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dirty="0" smtClean="0">
                <a:solidFill>
                  <a:schemeClr val="accent2"/>
                </a:solidFill>
              </a:rPr>
              <a:t>Spelling</a:t>
            </a:r>
            <a:endParaRPr lang="nl-NL" sz="5400" dirty="0">
              <a:solidFill>
                <a:schemeClr val="accent2"/>
              </a:solidFill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795203"/>
            <a:ext cx="4183062" cy="2612207"/>
          </a:xfrm>
        </p:spPr>
      </p:pic>
      <p:pic>
        <p:nvPicPr>
          <p:cNvPr id="8" name="Tijdelijke aanduiding voor inhoud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2063"/>
            <a:ext cx="4184650" cy="3138487"/>
          </a:xfrm>
        </p:spPr>
      </p:pic>
    </p:spTree>
    <p:extLst>
      <p:ext uri="{BB962C8B-B14F-4D97-AF65-F5344CB8AC3E}">
        <p14:creationId xmlns:p14="http://schemas.microsoft.com/office/powerpoint/2010/main" val="29698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420E85-BC73-4872-A846-08C5372259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Werkwoordspelling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8141F8-467F-49F1-BF59-396150475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26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27534D9-92BC-4169-941A-FA80170AB1CC}"/>
              </a:ext>
            </a:extLst>
          </p:cNvPr>
          <p:cNvSpPr/>
          <p:nvPr/>
        </p:nvSpPr>
        <p:spPr>
          <a:xfrm>
            <a:off x="1468073" y="1463398"/>
            <a:ext cx="9311780" cy="490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tegenwoordige tijd (nu)</a:t>
            </a:r>
          </a:p>
          <a:p>
            <a:r>
              <a:rPr lang="nl-NL" dirty="0"/>
              <a:t>In de tegenwoordige tijd is de vraag die ik mezelf stel: </a:t>
            </a:r>
            <a:r>
              <a:rPr lang="nl-NL" b="1" dirty="0"/>
              <a:t>Schrijf ik wel of geen -t?</a:t>
            </a:r>
          </a:p>
          <a:p>
            <a:endParaRPr lang="nl-NL" dirty="0"/>
          </a:p>
          <a:p>
            <a:r>
              <a:rPr lang="nl-NL" dirty="0"/>
              <a:t>De regels:</a:t>
            </a:r>
          </a:p>
          <a:p>
            <a:pPr lvl="0"/>
            <a:r>
              <a:rPr lang="nl-NL" dirty="0"/>
              <a:t>1	Hij, zij en het krijgen altijd een -t. </a:t>
            </a:r>
          </a:p>
          <a:p>
            <a:r>
              <a:rPr lang="nl-NL" dirty="0"/>
              <a:t>		hij fietst, Tim vindt, de computer downloadt</a:t>
            </a:r>
          </a:p>
          <a:p>
            <a:pPr lvl="0"/>
            <a:r>
              <a:rPr lang="nl-NL" dirty="0"/>
              <a:t>2	Je en jij krijgen een -t als ze </a:t>
            </a:r>
            <a:r>
              <a:rPr lang="nl-NL" u="sng" dirty="0"/>
              <a:t>voor</a:t>
            </a:r>
            <a:r>
              <a:rPr lang="nl-NL" dirty="0"/>
              <a:t> de persoonsvorm staan.</a:t>
            </a:r>
          </a:p>
          <a:p>
            <a:r>
              <a:rPr lang="nl-NL" dirty="0"/>
              <a:t>		jij fiets</a:t>
            </a:r>
            <a:r>
              <a:rPr lang="nl-NL" b="1" dirty="0"/>
              <a:t>t</a:t>
            </a:r>
            <a:r>
              <a:rPr lang="nl-NL" dirty="0"/>
              <a:t>, je </a:t>
            </a:r>
            <a:r>
              <a:rPr lang="nl-NL" dirty="0" smtClean="0"/>
              <a:t>vind</a:t>
            </a:r>
            <a:r>
              <a:rPr lang="nl-NL" b="1" dirty="0" smtClean="0"/>
              <a:t>t</a:t>
            </a:r>
            <a:r>
              <a:rPr lang="nl-NL" dirty="0" smtClean="0"/>
              <a:t>, </a:t>
            </a:r>
            <a:r>
              <a:rPr lang="nl-NL" dirty="0"/>
              <a:t>fiets jij, vind je, download je</a:t>
            </a:r>
          </a:p>
          <a:p>
            <a:r>
              <a:rPr lang="nl-NL" dirty="0"/>
              <a:t>Let op: downloadt je vader dat bestand? Je vader = hij.</a:t>
            </a:r>
          </a:p>
          <a:p>
            <a:pPr lvl="0"/>
            <a:r>
              <a:rPr lang="nl-NL" dirty="0"/>
              <a:t>3	In alle andere gevallen schrijf je geen -t. \</a:t>
            </a:r>
          </a:p>
          <a:p>
            <a:r>
              <a:rPr lang="nl-NL" dirty="0"/>
              <a:t>		ik fiets, vind ik, wij downloaden, relaxen Linda en Anne</a:t>
            </a:r>
          </a:p>
          <a:p>
            <a:endParaRPr lang="nl-NL" dirty="0"/>
          </a:p>
          <a:p>
            <a:r>
              <a:rPr lang="nl-NL" dirty="0"/>
              <a:t>Gebruik bij twijfel het werkwoord </a:t>
            </a:r>
            <a:r>
              <a:rPr lang="nl-NL" b="1" i="1" dirty="0"/>
              <a:t>lopen</a:t>
            </a:r>
            <a:r>
              <a:rPr lang="nl-NL" dirty="0"/>
              <a:t> of </a:t>
            </a:r>
            <a:r>
              <a:rPr lang="nl-NL" b="1" i="1" dirty="0"/>
              <a:t>smurfen</a:t>
            </a:r>
            <a:r>
              <a:rPr lang="nl-NL" dirty="0"/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https://www.youtube.com/watch?v=QdAz5W-87CE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7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C2C7D-4936-4127-8D4B-AD8164DF7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2400" dirty="0" smtClean="0"/>
              <a:t>Uitzonderingen: onregelmatige werkwoorden</a:t>
            </a:r>
            <a:endParaRPr lang="nl-N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70EE56-F43F-4CA5-ABC8-EEC9DE4F6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</a:t>
            </a:r>
            <a:r>
              <a:rPr lang="nl-NL" dirty="0" smtClean="0"/>
              <a:t>ebben</a:t>
            </a:r>
          </a:p>
          <a:p>
            <a:r>
              <a:rPr lang="nl-NL" dirty="0" smtClean="0"/>
              <a:t>zijn</a:t>
            </a:r>
          </a:p>
          <a:p>
            <a:r>
              <a:rPr lang="nl-NL" dirty="0" smtClean="0"/>
              <a:t>willen </a:t>
            </a:r>
            <a:r>
              <a:rPr lang="nl-NL" dirty="0" smtClean="0">
                <a:sym typeface="Wingdings" panose="05000000000000000000" pitchFamily="2" charset="2"/>
              </a:rPr>
              <a:t> hij wil, de koningin wil, het wil niet lukken</a:t>
            </a:r>
            <a:endParaRPr lang="nl-NL" dirty="0" smtClean="0"/>
          </a:p>
          <a:p>
            <a:r>
              <a:rPr lang="nl-NL" dirty="0" smtClean="0"/>
              <a:t>mogen </a:t>
            </a:r>
            <a:r>
              <a:rPr lang="nl-NL" dirty="0" smtClean="0">
                <a:sym typeface="Wingdings" panose="05000000000000000000" pitchFamily="2" charset="2"/>
              </a:rPr>
              <a:t> ik mag, jij mag, hij mag, zij mag, het mag</a:t>
            </a:r>
            <a:endParaRPr lang="nl-NL" dirty="0" smtClean="0"/>
          </a:p>
          <a:p>
            <a:r>
              <a:rPr lang="nl-NL" dirty="0" smtClean="0"/>
              <a:t>kunnen </a:t>
            </a:r>
            <a:r>
              <a:rPr lang="nl-NL" dirty="0" smtClean="0">
                <a:sym typeface="Wingdings" panose="05000000000000000000" pitchFamily="2" charset="2"/>
              </a:rPr>
              <a:t> ik kan, jij kan, jij kunt, hij kan, zij kan, het kan</a:t>
            </a:r>
            <a:endParaRPr lang="nl-NL" dirty="0" smtClean="0"/>
          </a:p>
          <a:p>
            <a:r>
              <a:rPr lang="nl-NL" dirty="0" smtClean="0"/>
              <a:t>zullen </a:t>
            </a:r>
            <a:r>
              <a:rPr lang="nl-NL" dirty="0" smtClean="0">
                <a:sym typeface="Wingdings" panose="05000000000000000000" pitchFamily="2" charset="2"/>
              </a:rPr>
              <a:t> ik zal, jij zal, jij zult, hij zal, zij zal, het zal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83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27534D9-92BC-4169-941A-FA80170AB1CC}"/>
              </a:ext>
            </a:extLst>
          </p:cNvPr>
          <p:cNvSpPr/>
          <p:nvPr/>
        </p:nvSpPr>
        <p:spPr>
          <a:xfrm>
            <a:off x="1468073" y="1463398"/>
            <a:ext cx="9311780" cy="3623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verleden 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tijd </a:t>
            </a:r>
            <a:endParaRPr lang="nl-NL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  <a:p>
            <a:r>
              <a:rPr lang="nl-NL" dirty="0"/>
              <a:t>De regels:</a:t>
            </a:r>
          </a:p>
          <a:p>
            <a:pPr lvl="0"/>
            <a:r>
              <a:rPr lang="nl-NL" dirty="0" smtClean="0"/>
              <a:t>1	Schrijf wat je hoort.</a:t>
            </a:r>
          </a:p>
          <a:p>
            <a:pPr lvl="0"/>
            <a:r>
              <a:rPr lang="nl-NL" dirty="0" smtClean="0"/>
              <a:t>		wij stonden, hij stond, ze werden, Carola werd</a:t>
            </a:r>
          </a:p>
          <a:p>
            <a:pPr lvl="0"/>
            <a:endParaRPr lang="nl-NL" dirty="0"/>
          </a:p>
          <a:p>
            <a:pPr marL="342900" indent="-342900">
              <a:buAutoNum type="arabicPlain" startAt="2"/>
            </a:pPr>
            <a:r>
              <a:rPr lang="nl-NL" dirty="0" smtClean="0"/>
              <a:t>Schrijf –te of –de achter de ik-vorm als het om één persoon gaat. </a:t>
            </a:r>
          </a:p>
          <a:p>
            <a:r>
              <a:rPr lang="nl-NL" dirty="0"/>
              <a:t>	</a:t>
            </a:r>
            <a:r>
              <a:rPr lang="nl-NL" dirty="0" smtClean="0"/>
              <a:t>	hij </a:t>
            </a:r>
            <a:r>
              <a:rPr lang="nl-NL" b="1" dirty="0" smtClean="0"/>
              <a:t>fiets</a:t>
            </a:r>
            <a:r>
              <a:rPr lang="nl-NL" dirty="0" smtClean="0"/>
              <a:t>te, je vader </a:t>
            </a:r>
            <a:r>
              <a:rPr lang="nl-NL" b="1" dirty="0" smtClean="0"/>
              <a:t>wacht</a:t>
            </a:r>
            <a:r>
              <a:rPr lang="nl-NL" dirty="0" smtClean="0"/>
              <a:t>te, Tim </a:t>
            </a:r>
            <a:r>
              <a:rPr lang="nl-NL" b="1" dirty="0" smtClean="0"/>
              <a:t>ren</a:t>
            </a:r>
            <a:r>
              <a:rPr lang="nl-NL" dirty="0" smtClean="0"/>
              <a:t>de, ik </a:t>
            </a:r>
            <a:r>
              <a:rPr lang="nl-NL" b="1" smtClean="0"/>
              <a:t>antwoord</a:t>
            </a:r>
            <a:r>
              <a:rPr lang="nl-NL" smtClean="0"/>
              <a:t>de </a:t>
            </a:r>
          </a:p>
          <a:p>
            <a:endParaRPr lang="nl-NL" dirty="0" smtClean="0"/>
          </a:p>
          <a:p>
            <a:pPr marL="342900" lvl="0" indent="-342900">
              <a:buAutoNum type="arabicPlain" startAt="3"/>
            </a:pPr>
            <a:r>
              <a:rPr lang="nl-NL" dirty="0" smtClean="0"/>
              <a:t>Schrijf –ten of –den (achter de ik-vorm) als het om meer personen gaat.</a:t>
            </a:r>
          </a:p>
          <a:p>
            <a:pPr lvl="2"/>
            <a:r>
              <a:rPr lang="nl-NL" dirty="0" smtClean="0"/>
              <a:t>wij fietsten, de ouders wachtten, jullie renden, zij antwoordden</a:t>
            </a:r>
            <a:endParaRPr lang="nl-NL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voltooide tijd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Voor </a:t>
            </a:r>
            <a:r>
              <a:rPr lang="nl-NL" dirty="0"/>
              <a:t>de voltooide tijd heb je de werkwoorden ‘hebben’ en ‘</a:t>
            </a:r>
            <a:r>
              <a:rPr lang="nl-NL" dirty="0" smtClean="0"/>
              <a:t>zijn’ nodig.</a:t>
            </a:r>
            <a:endParaRPr lang="nl-NL" dirty="0"/>
          </a:p>
          <a:p>
            <a:pPr lvl="1"/>
            <a:r>
              <a:rPr lang="nl-NL" dirty="0"/>
              <a:t>Ik </a:t>
            </a:r>
            <a:r>
              <a:rPr lang="nl-NL" i="1" u="sng" dirty="0"/>
              <a:t>heb gewerkt</a:t>
            </a:r>
            <a:r>
              <a:rPr lang="nl-NL" dirty="0"/>
              <a:t>. </a:t>
            </a:r>
          </a:p>
          <a:p>
            <a:pPr lvl="1"/>
            <a:r>
              <a:rPr lang="nl-NL" dirty="0"/>
              <a:t>Ik </a:t>
            </a:r>
            <a:r>
              <a:rPr lang="nl-NL" i="1" u="sng" dirty="0"/>
              <a:t>ben</a:t>
            </a:r>
            <a:r>
              <a:rPr lang="nl-NL" dirty="0"/>
              <a:t> naar mijn stage </a:t>
            </a:r>
            <a:r>
              <a:rPr lang="nl-NL" i="1" u="sng" dirty="0"/>
              <a:t>gegaan</a:t>
            </a:r>
            <a:r>
              <a:rPr lang="nl-NL" dirty="0"/>
              <a:t>. 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Regels:</a:t>
            </a:r>
          </a:p>
          <a:p>
            <a:pPr marL="0" indent="0">
              <a:buNone/>
            </a:pPr>
            <a:r>
              <a:rPr lang="nl-NL" dirty="0" smtClean="0"/>
              <a:t>	1	Schrijf wat je hoort.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gezongen, gedaan, gevonden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2	Verleng het woord. Denk aan de verleden tijd.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Hoor je een d, dan schrijf je een d.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beantwoord/t </a:t>
            </a:r>
            <a:r>
              <a:rPr lang="nl-NL" dirty="0" smtClean="0">
                <a:sym typeface="Wingdings" panose="05000000000000000000" pitchFamily="2" charset="2"/>
              </a:rPr>
              <a:t> beantwoordde  beantwoor</a:t>
            </a:r>
            <a:r>
              <a:rPr lang="nl-NL" b="1" dirty="0" smtClean="0">
                <a:sym typeface="Wingdings" panose="05000000000000000000" pitchFamily="2" charset="2"/>
              </a:rPr>
              <a:t>d</a:t>
            </a:r>
          </a:p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	</a:t>
            </a:r>
            <a:r>
              <a:rPr lang="nl-NL" b="1" dirty="0" smtClean="0">
                <a:sym typeface="Wingdings" panose="05000000000000000000" pitchFamily="2" charset="2"/>
              </a:rPr>
              <a:t>	</a:t>
            </a:r>
            <a:r>
              <a:rPr lang="nl-NL" dirty="0" err="1" smtClean="0">
                <a:sym typeface="Wingdings" panose="05000000000000000000" pitchFamily="2" charset="2"/>
              </a:rPr>
              <a:t>gecrashd</a:t>
            </a:r>
            <a:r>
              <a:rPr lang="nl-NL" dirty="0" smtClean="0">
                <a:sym typeface="Wingdings" panose="05000000000000000000" pitchFamily="2" charset="2"/>
              </a:rPr>
              <a:t>/t  crashte  gecrash</a:t>
            </a:r>
            <a:r>
              <a:rPr lang="nl-NL" b="1" dirty="0" smtClean="0">
                <a:sym typeface="Wingdings" panose="05000000000000000000" pitchFamily="2" charset="2"/>
              </a:rPr>
              <a:t>t</a:t>
            </a:r>
            <a:r>
              <a:rPr lang="nl-NL" dirty="0"/>
              <a:t>	</a:t>
            </a:r>
            <a:r>
              <a:rPr lang="nl-NL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7323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mooiste herinnering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Beschrijf in ongeveer vijf regels je mooiste herinnering</a:t>
            </a:r>
            <a:endParaRPr lang="nl-NL" dirty="0" smtClean="0"/>
          </a:p>
          <a:p>
            <a:r>
              <a:rPr lang="nl-NL" dirty="0" smtClean="0"/>
              <a:t>Gebruik alleen de verleden en de voltooide tijd.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975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Bijvoeglijke naamwoorden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Bijvoeglijke naamwoorden hebben hun eigen regels. Bijvoeglijk naamwoorden van werkwoorden schrijf je zo </a:t>
            </a:r>
            <a:r>
              <a:rPr lang="nl-NL" u="sng" dirty="0" smtClean="0"/>
              <a:t>kort</a:t>
            </a:r>
            <a:r>
              <a:rPr lang="nl-NL" dirty="0" smtClean="0"/>
              <a:t> mogelijk. </a:t>
            </a:r>
          </a:p>
          <a:p>
            <a:pPr lvl="1"/>
            <a:r>
              <a:rPr lang="nl-NL" dirty="0" smtClean="0"/>
              <a:t>aangebrande, verlengde, verbrande, vergrote, verbrede</a:t>
            </a:r>
          </a:p>
          <a:p>
            <a:pPr lvl="1"/>
            <a:r>
              <a:rPr lang="nl-NL" dirty="0" smtClean="0"/>
              <a:t>Maar: de gebraden kip, omdat het voltooid deelwoord met –en eindigt. Dan schrijf je het hele voltooid deelwoord.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46519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216</Words>
  <Application>Microsoft Office PowerPoint</Application>
  <PresentationFormat>Breedbeeld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Spelling</vt:lpstr>
      <vt:lpstr>Werkwoordspelling</vt:lpstr>
      <vt:lpstr>PowerPoint-presentatie</vt:lpstr>
      <vt:lpstr>Uitzonderingen: onregelmatige werkwoorden</vt:lpstr>
      <vt:lpstr>PowerPoint-presentatie</vt:lpstr>
      <vt:lpstr>De voltooide tijd</vt:lpstr>
      <vt:lpstr>Je mooiste herinnering</vt:lpstr>
      <vt:lpstr>Bijvoeglijke naamwoorden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Werkwoordspelling</dc:title>
  <dc:creator>Maud Hutten</dc:creator>
  <cp:lastModifiedBy>Maud Hutten</cp:lastModifiedBy>
  <cp:revision>14</cp:revision>
  <dcterms:created xsi:type="dcterms:W3CDTF">2018-01-13T18:36:28Z</dcterms:created>
  <dcterms:modified xsi:type="dcterms:W3CDTF">2018-02-15T09:02:30Z</dcterms:modified>
</cp:coreProperties>
</file>